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B8B14-A2C9-1532-E9E0-89DD480E5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7E36AE-A518-1FA4-E7E1-762B434D1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3417E4-8811-1111-9401-9CC9B39E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EE4776-CFC3-8FED-00A1-E4672615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DD83BC-0A8A-7E49-9DCE-1727C6C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3044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9CC3D-2FFE-AC67-8572-5ACE42BD9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08E79E-7704-FAAD-0F77-5053CD0AE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DB53DC-8575-0F78-E81A-2679EFDD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DE43B8-2218-8CB5-5934-EA6C7800E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DE1CFE-3F0B-51AA-114C-03D73DEC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532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E16DD-FFC7-E010-678F-2D20D6F1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956EC3-CA39-3EE5-3318-8568E2C85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87D5EE-F5A7-222E-ACD3-BD243E4D0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6AD04C-2CE0-9154-A948-B15F9B3B4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682BA0-134E-0946-2376-A2900465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977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A1EEA2-7A75-B2D9-9222-D8D79AF54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E3B35-6907-368B-EA2D-F9B78D486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75EF8B1-70CB-2AA6-8BFA-28ADC3BF7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AE33D8-81FE-2698-304E-C8A999DC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0B60BD-E35D-9AC3-2881-E0DEE7A3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4DB918-61B8-F486-7382-40A7B35F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04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1D164-8392-35B7-89A6-5DD7BDFBF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F529C-C18E-19D9-A99A-A95FA27F3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BF7308D-1C99-D7DD-51DD-FF4C6984B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BDA0AAA-AFB4-E7DC-44C9-7196577BA5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7BC51FF-26A2-BD0A-CC3C-4B417D049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93D1B79-CFCD-5305-7F83-82B2D31C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74CBEB8-B35F-2E33-4F15-E86D233B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10D32BA-E4D5-EE9B-101D-3D1AD1E13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589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D5CA7-1020-A116-AE3E-26B920591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E9AB60C-C7C7-7566-CA78-3A31A0918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000BE0-A01D-D983-2D71-EE8F7262D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B0A4EE0-80E9-D670-8E9D-E238B03A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89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C47BF31-B2D3-1AA6-CC77-84B3036DA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13A8DE2-0FCB-6A38-F616-2B0C2A9B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C2E3DE-57ED-4C15-8EA8-C17AFE1D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5928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BBF4A-B0DB-7A7B-568B-09B0293CC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779DD2-9251-99CE-7EF0-152E91716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2F5548E-66EA-F4E8-3B01-283B7E632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A38195-D99C-70AD-524E-3BB18316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AB32D7-462B-12E4-7352-D14C59DE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2C5C72-EB4B-B37F-4A74-94EF2A33E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35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E0FD1-BDCE-FABE-4822-72FFDEA8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E2B139B-AC52-4A9B-43C6-94980202B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02B402-992A-857C-AAE9-85215777B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89D9A81-882F-1848-F011-971564D9F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BE81BE-5192-0E17-5781-227CA934F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B87B3A-644E-FBA1-6A26-10F88AD60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830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5D77A-E1D4-A436-FDF5-F820FCA0F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97D788-8132-7049-EF5F-724F90105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2B2F23-94B5-EE50-E623-D30A89F0A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E7C7E5-96E8-D55D-2A6A-4384B28C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7BABE8-BD5B-7E40-1A94-6B7BA9DC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814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9CC421-9EF3-30DA-1E0C-1A40563AF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B656B8-DBD0-88C0-C68E-F69B2B755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016E0E-5E0D-DD20-86B5-70874C0E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FAE1A-2788-0707-B02A-2C88F584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A107F7-1C46-AE24-83B6-64789B4A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5116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927FE42-9F1D-8DC5-0134-5A236943D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4A5F6E-43D7-5CB7-A71C-20AB55BBB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A4BA72-C8D5-7876-65A4-244AC5901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55440-B993-490D-81DF-47ACA041182E}" type="datetimeFigureOut">
              <a:rPr lang="pt-BR" smtClean="0"/>
              <a:t>17/10/2022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2444E1-47DD-4909-1C99-1E3D864E5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9B2058-1CFA-AEBE-3D02-30F44B648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C7A9-D5CC-4D23-8229-B7EDC5E2EE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06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E4B195C-055F-AD78-FCB4-E8722FA88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118" y="2103437"/>
            <a:ext cx="4141763" cy="1325563"/>
          </a:xfrm>
        </p:spPr>
        <p:txBody>
          <a:bodyPr/>
          <a:lstStyle/>
          <a:p>
            <a:r>
              <a:rPr lang="pt-BR" dirty="0"/>
              <a:t>Dn = n x (di + de)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CFAC04-FDFF-7578-B911-7953E0E36B1D}"/>
              </a:ext>
            </a:extLst>
          </p:cNvPr>
          <p:cNvSpPr txBox="1"/>
          <p:nvPr/>
        </p:nvSpPr>
        <p:spPr>
          <a:xfrm>
            <a:off x="6742291" y="3000814"/>
            <a:ext cx="543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+mj-lt"/>
                <a:ea typeface="+mj-ea"/>
                <a:cs typeface="+mj-cs"/>
              </a:rPr>
              <a:t>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38D3088-3E1F-CDCE-1F65-31A4729B5A59}"/>
              </a:ext>
            </a:extLst>
          </p:cNvPr>
          <p:cNvCxnSpPr/>
          <p:nvPr/>
        </p:nvCxnSpPr>
        <p:spPr>
          <a:xfrm>
            <a:off x="6095999" y="3101008"/>
            <a:ext cx="180000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6851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Dn = n x (di + de)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 = n x (di + de)</dc:title>
  <dc:creator>Pedro Belmiro</dc:creator>
  <cp:lastModifiedBy>Pedro Belmiro</cp:lastModifiedBy>
  <cp:revision>1</cp:revision>
  <dcterms:created xsi:type="dcterms:W3CDTF">2022-10-17T18:06:38Z</dcterms:created>
  <dcterms:modified xsi:type="dcterms:W3CDTF">2022-10-17T18:17:16Z</dcterms:modified>
</cp:coreProperties>
</file>