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3500100" cy="67675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2" userDrawn="1">
          <p15:clr>
            <a:srgbClr val="A4A3A4"/>
          </p15:clr>
        </p15:guide>
        <p15:guide id="2" pos="42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B"/>
    <a:srgbClr val="FFFF65"/>
    <a:srgbClr val="FFFF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 autoAdjust="0"/>
    <p:restoredTop sz="96616" autoAdjust="0"/>
  </p:normalViewPr>
  <p:slideViewPr>
    <p:cSldViewPr snapToGrid="0" showGuides="1">
      <p:cViewPr>
        <p:scale>
          <a:sx n="84" d="100"/>
          <a:sy n="84" d="100"/>
        </p:scale>
        <p:origin x="-1572" y="570"/>
      </p:cViewPr>
      <p:guideLst>
        <p:guide orient="horz" pos="2132"/>
        <p:guide pos="42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513" y="1107554"/>
            <a:ext cx="10125075" cy="2356097"/>
          </a:xfrm>
        </p:spPr>
        <p:txBody>
          <a:bodyPr anchor="b"/>
          <a:lstStyle>
            <a:lvl1pPr algn="ctr">
              <a:defRPr sz="592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513" y="3554512"/>
            <a:ext cx="10125075" cy="1633915"/>
          </a:xfrm>
        </p:spPr>
        <p:txBody>
          <a:bodyPr/>
          <a:lstStyle>
            <a:lvl1pPr marL="0" indent="0" algn="ctr">
              <a:buNone/>
              <a:defRPr sz="2368"/>
            </a:lvl1pPr>
            <a:lvl2pPr marL="451165" indent="0" algn="ctr">
              <a:buNone/>
              <a:defRPr sz="1974"/>
            </a:lvl2pPr>
            <a:lvl3pPr marL="902330" indent="0" algn="ctr">
              <a:buNone/>
              <a:defRPr sz="1776"/>
            </a:lvl3pPr>
            <a:lvl4pPr marL="1353495" indent="0" algn="ctr">
              <a:buNone/>
              <a:defRPr sz="1579"/>
            </a:lvl4pPr>
            <a:lvl5pPr marL="1804660" indent="0" algn="ctr">
              <a:buNone/>
              <a:defRPr sz="1579"/>
            </a:lvl5pPr>
            <a:lvl6pPr marL="2255825" indent="0" algn="ctr">
              <a:buNone/>
              <a:defRPr sz="1579"/>
            </a:lvl6pPr>
            <a:lvl7pPr marL="2706990" indent="0" algn="ctr">
              <a:buNone/>
              <a:defRPr sz="1579"/>
            </a:lvl7pPr>
            <a:lvl8pPr marL="3158155" indent="0" algn="ctr">
              <a:buNone/>
              <a:defRPr sz="1579"/>
            </a:lvl8pPr>
            <a:lvl9pPr marL="3609320" indent="0" algn="ctr">
              <a:buNone/>
              <a:defRPr sz="157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0537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95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101" y="1687180"/>
            <a:ext cx="11643836" cy="2815097"/>
          </a:xfrm>
        </p:spPr>
        <p:txBody>
          <a:bodyPr anchor="b"/>
          <a:lstStyle>
            <a:lvl1pPr>
              <a:defRPr sz="592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101" y="4528908"/>
            <a:ext cx="11643836" cy="1480393"/>
          </a:xfrm>
        </p:spPr>
        <p:txBody>
          <a:bodyPr/>
          <a:lstStyle>
            <a:lvl1pPr marL="0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1pPr>
            <a:lvl2pPr marL="451165" indent="0">
              <a:buNone/>
              <a:defRPr sz="1974">
                <a:solidFill>
                  <a:schemeClr val="tx1">
                    <a:tint val="75000"/>
                  </a:schemeClr>
                </a:solidFill>
              </a:defRPr>
            </a:lvl2pPr>
            <a:lvl3pPr marL="902330" indent="0">
              <a:buNone/>
              <a:defRPr sz="1776">
                <a:solidFill>
                  <a:schemeClr val="tx1">
                    <a:tint val="75000"/>
                  </a:schemeClr>
                </a:solidFill>
              </a:defRPr>
            </a:lvl3pPr>
            <a:lvl4pPr marL="135349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4pPr>
            <a:lvl5pPr marL="180466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5pPr>
            <a:lvl6pPr marL="225582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6pPr>
            <a:lvl7pPr marL="270699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7pPr>
            <a:lvl8pPr marL="3158155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8pPr>
            <a:lvl9pPr marL="36093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129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8132" y="1801537"/>
            <a:ext cx="5737543" cy="4293925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425" y="1801537"/>
            <a:ext cx="5737543" cy="4293925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862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0" y="360308"/>
            <a:ext cx="11643836" cy="130807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9891" y="1658981"/>
            <a:ext cx="5711175" cy="813041"/>
          </a:xfrm>
        </p:spPr>
        <p:txBody>
          <a:bodyPr anchor="b"/>
          <a:lstStyle>
            <a:lvl1pPr marL="0" indent="0">
              <a:buNone/>
              <a:defRPr sz="2368" b="1"/>
            </a:lvl1pPr>
            <a:lvl2pPr marL="451165" indent="0">
              <a:buNone/>
              <a:defRPr sz="1974" b="1"/>
            </a:lvl2pPr>
            <a:lvl3pPr marL="902330" indent="0">
              <a:buNone/>
              <a:defRPr sz="1776" b="1"/>
            </a:lvl3pPr>
            <a:lvl4pPr marL="1353495" indent="0">
              <a:buNone/>
              <a:defRPr sz="1579" b="1"/>
            </a:lvl4pPr>
            <a:lvl5pPr marL="1804660" indent="0">
              <a:buNone/>
              <a:defRPr sz="1579" b="1"/>
            </a:lvl5pPr>
            <a:lvl6pPr marL="2255825" indent="0">
              <a:buNone/>
              <a:defRPr sz="1579" b="1"/>
            </a:lvl6pPr>
            <a:lvl7pPr marL="2706990" indent="0">
              <a:buNone/>
              <a:defRPr sz="1579" b="1"/>
            </a:lvl7pPr>
            <a:lvl8pPr marL="3158155" indent="0">
              <a:buNone/>
              <a:defRPr sz="1579" b="1"/>
            </a:lvl8pPr>
            <a:lvl9pPr marL="3609320" indent="0">
              <a:buNone/>
              <a:defRPr sz="1579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891" y="2472022"/>
            <a:ext cx="5711175" cy="363597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34426" y="1658981"/>
            <a:ext cx="5739301" cy="813041"/>
          </a:xfrm>
        </p:spPr>
        <p:txBody>
          <a:bodyPr anchor="b"/>
          <a:lstStyle>
            <a:lvl1pPr marL="0" indent="0">
              <a:buNone/>
              <a:defRPr sz="2368" b="1"/>
            </a:lvl1pPr>
            <a:lvl2pPr marL="451165" indent="0">
              <a:buNone/>
              <a:defRPr sz="1974" b="1"/>
            </a:lvl2pPr>
            <a:lvl3pPr marL="902330" indent="0">
              <a:buNone/>
              <a:defRPr sz="1776" b="1"/>
            </a:lvl3pPr>
            <a:lvl4pPr marL="1353495" indent="0">
              <a:buNone/>
              <a:defRPr sz="1579" b="1"/>
            </a:lvl4pPr>
            <a:lvl5pPr marL="1804660" indent="0">
              <a:buNone/>
              <a:defRPr sz="1579" b="1"/>
            </a:lvl5pPr>
            <a:lvl6pPr marL="2255825" indent="0">
              <a:buNone/>
              <a:defRPr sz="1579" b="1"/>
            </a:lvl6pPr>
            <a:lvl7pPr marL="2706990" indent="0">
              <a:buNone/>
              <a:defRPr sz="1579" b="1"/>
            </a:lvl7pPr>
            <a:lvl8pPr marL="3158155" indent="0">
              <a:buNone/>
              <a:defRPr sz="1579" b="1"/>
            </a:lvl8pPr>
            <a:lvl9pPr marL="3609320" indent="0">
              <a:buNone/>
              <a:defRPr sz="1579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34426" y="2472022"/>
            <a:ext cx="5739301" cy="363597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90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8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0863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1168"/>
            <a:ext cx="4354133" cy="1579086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301" y="974397"/>
            <a:ext cx="6834426" cy="4809321"/>
          </a:xfrm>
        </p:spPr>
        <p:txBody>
          <a:bodyPr/>
          <a:lstStyle>
            <a:lvl1pPr>
              <a:defRPr sz="3158"/>
            </a:lvl1pPr>
            <a:lvl2pPr>
              <a:defRPr sz="2763"/>
            </a:lvl2pPr>
            <a:lvl3pPr>
              <a:defRPr sz="2368"/>
            </a:lvl3pPr>
            <a:lvl4pPr>
              <a:defRPr sz="1974"/>
            </a:lvl4pPr>
            <a:lvl5pPr>
              <a:defRPr sz="1974"/>
            </a:lvl5pPr>
            <a:lvl6pPr>
              <a:defRPr sz="1974"/>
            </a:lvl6pPr>
            <a:lvl7pPr>
              <a:defRPr sz="1974"/>
            </a:lvl7pPr>
            <a:lvl8pPr>
              <a:defRPr sz="1974"/>
            </a:lvl8pPr>
            <a:lvl9pPr>
              <a:defRPr sz="1974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30254"/>
            <a:ext cx="4354133" cy="3761296"/>
          </a:xfrm>
        </p:spPr>
        <p:txBody>
          <a:bodyPr/>
          <a:lstStyle>
            <a:lvl1pPr marL="0" indent="0">
              <a:buNone/>
              <a:defRPr sz="1579"/>
            </a:lvl1pPr>
            <a:lvl2pPr marL="451165" indent="0">
              <a:buNone/>
              <a:defRPr sz="1382"/>
            </a:lvl2pPr>
            <a:lvl3pPr marL="902330" indent="0">
              <a:buNone/>
              <a:defRPr sz="1184"/>
            </a:lvl3pPr>
            <a:lvl4pPr marL="1353495" indent="0">
              <a:buNone/>
              <a:defRPr sz="987"/>
            </a:lvl4pPr>
            <a:lvl5pPr marL="1804660" indent="0">
              <a:buNone/>
              <a:defRPr sz="987"/>
            </a:lvl5pPr>
            <a:lvl6pPr marL="2255825" indent="0">
              <a:buNone/>
              <a:defRPr sz="987"/>
            </a:lvl6pPr>
            <a:lvl7pPr marL="2706990" indent="0">
              <a:buNone/>
              <a:defRPr sz="987"/>
            </a:lvl7pPr>
            <a:lvl8pPr marL="3158155" indent="0">
              <a:buNone/>
              <a:defRPr sz="987"/>
            </a:lvl8pPr>
            <a:lvl9pPr marL="3609320" indent="0">
              <a:buNone/>
              <a:defRPr sz="98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117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91" y="451168"/>
            <a:ext cx="4354133" cy="1579086"/>
          </a:xfrm>
        </p:spPr>
        <p:txBody>
          <a:bodyPr anchor="b"/>
          <a:lstStyle>
            <a:lvl1pPr>
              <a:defRPr sz="315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39301" y="974397"/>
            <a:ext cx="6834426" cy="4809321"/>
          </a:xfrm>
        </p:spPr>
        <p:txBody>
          <a:bodyPr anchor="t"/>
          <a:lstStyle>
            <a:lvl1pPr marL="0" indent="0">
              <a:buNone/>
              <a:defRPr sz="3158"/>
            </a:lvl1pPr>
            <a:lvl2pPr marL="451165" indent="0">
              <a:buNone/>
              <a:defRPr sz="2763"/>
            </a:lvl2pPr>
            <a:lvl3pPr marL="902330" indent="0">
              <a:buNone/>
              <a:defRPr sz="2368"/>
            </a:lvl3pPr>
            <a:lvl4pPr marL="1353495" indent="0">
              <a:buNone/>
              <a:defRPr sz="1974"/>
            </a:lvl4pPr>
            <a:lvl5pPr marL="1804660" indent="0">
              <a:buNone/>
              <a:defRPr sz="1974"/>
            </a:lvl5pPr>
            <a:lvl6pPr marL="2255825" indent="0">
              <a:buNone/>
              <a:defRPr sz="1974"/>
            </a:lvl6pPr>
            <a:lvl7pPr marL="2706990" indent="0">
              <a:buNone/>
              <a:defRPr sz="1974"/>
            </a:lvl7pPr>
            <a:lvl8pPr marL="3158155" indent="0">
              <a:buNone/>
              <a:defRPr sz="1974"/>
            </a:lvl8pPr>
            <a:lvl9pPr marL="3609320" indent="0">
              <a:buNone/>
              <a:defRPr sz="1974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891" y="2030254"/>
            <a:ext cx="4354133" cy="3761296"/>
          </a:xfrm>
        </p:spPr>
        <p:txBody>
          <a:bodyPr/>
          <a:lstStyle>
            <a:lvl1pPr marL="0" indent="0">
              <a:buNone/>
              <a:defRPr sz="1579"/>
            </a:lvl1pPr>
            <a:lvl2pPr marL="451165" indent="0">
              <a:buNone/>
              <a:defRPr sz="1382"/>
            </a:lvl2pPr>
            <a:lvl3pPr marL="902330" indent="0">
              <a:buNone/>
              <a:defRPr sz="1184"/>
            </a:lvl3pPr>
            <a:lvl4pPr marL="1353495" indent="0">
              <a:buNone/>
              <a:defRPr sz="987"/>
            </a:lvl4pPr>
            <a:lvl5pPr marL="1804660" indent="0">
              <a:buNone/>
              <a:defRPr sz="987"/>
            </a:lvl5pPr>
            <a:lvl6pPr marL="2255825" indent="0">
              <a:buNone/>
              <a:defRPr sz="987"/>
            </a:lvl6pPr>
            <a:lvl7pPr marL="2706990" indent="0">
              <a:buNone/>
              <a:defRPr sz="987"/>
            </a:lvl7pPr>
            <a:lvl8pPr marL="3158155" indent="0">
              <a:buNone/>
              <a:defRPr sz="987"/>
            </a:lvl8pPr>
            <a:lvl9pPr marL="3609320" indent="0">
              <a:buNone/>
              <a:defRPr sz="987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84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45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1009" y="360308"/>
            <a:ext cx="2910959" cy="573515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8132" y="360308"/>
            <a:ext cx="8564126" cy="5735154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87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8132" y="360308"/>
            <a:ext cx="11643836" cy="130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132" y="1801537"/>
            <a:ext cx="11643836" cy="4293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8132" y="6272483"/>
            <a:ext cx="3037523" cy="360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0327D-C524-474B-AC61-A5B1015A862F}" type="datetimeFigureOut">
              <a:rPr lang="pt-BR" smtClean="0"/>
              <a:t>19/04/2021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71908" y="6272483"/>
            <a:ext cx="4556284" cy="360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34445" y="6272483"/>
            <a:ext cx="3037523" cy="360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BB2FF-968A-40B7-A83A-FDD6F0769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58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02330" rtl="0" eaLnBrk="1" latinLnBrk="0" hangingPunct="1">
        <a:lnSpc>
          <a:spcPct val="90000"/>
        </a:lnSpc>
        <a:spcBef>
          <a:spcPct val="0"/>
        </a:spcBef>
        <a:buNone/>
        <a:defRPr sz="434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582" indent="-225582" algn="l" defTabSz="902330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•"/>
        <a:defRPr sz="2763" kern="1200">
          <a:solidFill>
            <a:schemeClr val="tx1"/>
          </a:solidFill>
          <a:latin typeface="+mn-lt"/>
          <a:ea typeface="+mn-ea"/>
          <a:cs typeface="+mn-cs"/>
        </a:defRPr>
      </a:lvl1pPr>
      <a:lvl2pPr marL="676747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2368" kern="1200">
          <a:solidFill>
            <a:schemeClr val="tx1"/>
          </a:solidFill>
          <a:latin typeface="+mn-lt"/>
          <a:ea typeface="+mn-ea"/>
          <a:cs typeface="+mn-cs"/>
        </a:defRPr>
      </a:lvl2pPr>
      <a:lvl3pPr marL="1127912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974" kern="1200">
          <a:solidFill>
            <a:schemeClr val="tx1"/>
          </a:solidFill>
          <a:latin typeface="+mn-lt"/>
          <a:ea typeface="+mn-ea"/>
          <a:cs typeface="+mn-cs"/>
        </a:defRPr>
      </a:lvl3pPr>
      <a:lvl4pPr marL="1579077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4pPr>
      <a:lvl5pPr marL="2030242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5pPr>
      <a:lvl6pPr marL="2481407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6pPr>
      <a:lvl7pPr marL="2932572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7pPr>
      <a:lvl8pPr marL="3383737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8pPr>
      <a:lvl9pPr marL="3834902" indent="-225582" algn="l" defTabSz="902330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1pPr>
      <a:lvl2pPr marL="451165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2pPr>
      <a:lvl3pPr marL="902330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3pPr>
      <a:lvl4pPr marL="1353495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4pPr>
      <a:lvl5pPr marL="1804660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5pPr>
      <a:lvl6pPr marL="2255825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6pPr>
      <a:lvl7pPr marL="2706990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7pPr>
      <a:lvl8pPr marL="3158155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8pPr>
      <a:lvl9pPr marL="3609320" algn="l" defTabSz="902330" rtl="0" eaLnBrk="1" latinLnBrk="0" hangingPunct="1">
        <a:defRPr sz="17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65" y="1292975"/>
            <a:ext cx="8239125" cy="434542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65" y="1292975"/>
            <a:ext cx="8239125" cy="4345426"/>
          </a:xfrm>
          <a:prstGeom prst="rect">
            <a:avLst/>
          </a:prstGeom>
        </p:spPr>
      </p:pic>
      <p:sp>
        <p:nvSpPr>
          <p:cNvPr id="11" name="Seta para Baixo 10"/>
          <p:cNvSpPr/>
          <p:nvPr/>
        </p:nvSpPr>
        <p:spPr>
          <a:xfrm>
            <a:off x="9282585" y="14774"/>
            <a:ext cx="514350" cy="56759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12" name="Retângulo Arredondado 11"/>
          <p:cNvSpPr/>
          <p:nvPr/>
        </p:nvSpPr>
        <p:spPr>
          <a:xfrm>
            <a:off x="6993567" y="616019"/>
            <a:ext cx="5092386" cy="1710539"/>
          </a:xfrm>
          <a:prstGeom prst="roundRect">
            <a:avLst/>
          </a:prstGeom>
          <a:solidFill>
            <a:srgbClr val="FFFFAB"/>
          </a:solidFill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2200" b="1" dirty="0">
                <a:solidFill>
                  <a:schemeClr val="tx1"/>
                </a:solidFill>
              </a:rPr>
              <a:t>5 dias de evento com apresentações 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200" b="1" dirty="0" smtClean="0">
                <a:solidFill>
                  <a:schemeClr val="tx1"/>
                </a:solidFill>
              </a:rPr>
              <a:t>Economia</a:t>
            </a:r>
            <a:endParaRPr lang="pt-BR" sz="2200" b="1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</a:rPr>
              <a:t>Óleos básicos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</a:rPr>
              <a:t>Aditivos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200" b="1" dirty="0">
                <a:solidFill>
                  <a:schemeClr val="tx1"/>
                </a:solidFill>
              </a:rPr>
              <a:t>Óleos automotivos e industriais</a:t>
            </a:r>
            <a:endParaRPr lang="pt-BR" sz="2200" b="1" dirty="0">
              <a:solidFill>
                <a:schemeClr val="tx1"/>
              </a:solidFill>
            </a:endParaRPr>
          </a:p>
        </p:txBody>
      </p:sp>
      <p:sp>
        <p:nvSpPr>
          <p:cNvPr id="14" name="Retângulo Arredondado 13"/>
          <p:cNvSpPr/>
          <p:nvPr/>
        </p:nvSpPr>
        <p:spPr>
          <a:xfrm>
            <a:off x="6993567" y="2768109"/>
            <a:ext cx="5092386" cy="977668"/>
          </a:xfrm>
          <a:prstGeom prst="roundRect">
            <a:avLst/>
          </a:prstGeom>
          <a:solidFill>
            <a:srgbClr val="FFFFAB"/>
          </a:solidFill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2200" b="1" dirty="0">
                <a:solidFill>
                  <a:schemeClr val="tx1"/>
                </a:solidFill>
              </a:rPr>
              <a:t>Palestras e mesas redondas com especialistas, nacionais e internacionais, em lubrificantes</a:t>
            </a:r>
            <a:endParaRPr lang="pt-BR" sz="2200" b="1" dirty="0">
              <a:solidFill>
                <a:schemeClr val="tx1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90542" y="3465688"/>
            <a:ext cx="543019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O evento internacional mais importante do segmento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</a:rPr>
              <a:t>de lubrificantes na América Latina</a:t>
            </a:r>
          </a:p>
          <a:p>
            <a:endParaRPr lang="pt-BR" dirty="0"/>
          </a:p>
        </p:txBody>
      </p:sp>
      <p:sp>
        <p:nvSpPr>
          <p:cNvPr id="16" name="Retângulo Arredondado 15"/>
          <p:cNvSpPr/>
          <p:nvPr/>
        </p:nvSpPr>
        <p:spPr>
          <a:xfrm>
            <a:off x="7525222" y="4274046"/>
            <a:ext cx="4029075" cy="703969"/>
          </a:xfrm>
          <a:prstGeom prst="roundRect">
            <a:avLst/>
          </a:prstGeom>
          <a:solidFill>
            <a:srgbClr val="FFFFAB"/>
          </a:solidFill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Tradução </a:t>
            </a:r>
            <a:r>
              <a:rPr lang="pt-BR" sz="2800" b="1" dirty="0" smtClean="0">
                <a:solidFill>
                  <a:srgbClr val="FF0000"/>
                </a:solidFill>
              </a:rPr>
              <a:t>simultânea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(português -  Inglês)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87673" y="5320386"/>
            <a:ext cx="5635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De 21 a 25 de junho de 2021</a:t>
            </a:r>
          </a:p>
          <a:p>
            <a:endParaRPr lang="pt-BR" dirty="0"/>
          </a:p>
        </p:txBody>
      </p:sp>
      <p:sp>
        <p:nvSpPr>
          <p:cNvPr id="20" name="Seta para Baixo 19"/>
          <p:cNvSpPr/>
          <p:nvPr/>
        </p:nvSpPr>
        <p:spPr>
          <a:xfrm>
            <a:off x="9282585" y="2369081"/>
            <a:ext cx="514350" cy="39902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1" name="Seta para Baixo 20"/>
          <p:cNvSpPr/>
          <p:nvPr/>
        </p:nvSpPr>
        <p:spPr>
          <a:xfrm>
            <a:off x="9282585" y="3780719"/>
            <a:ext cx="514350" cy="46299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2" name="Seta para Baixo 21"/>
          <p:cNvSpPr/>
          <p:nvPr/>
        </p:nvSpPr>
        <p:spPr>
          <a:xfrm>
            <a:off x="9282585" y="5008351"/>
            <a:ext cx="514350" cy="403533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24" name="Retângulo Arredondado 23"/>
          <p:cNvSpPr/>
          <p:nvPr/>
        </p:nvSpPr>
        <p:spPr>
          <a:xfrm>
            <a:off x="7525221" y="5411884"/>
            <a:ext cx="4029075" cy="96591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3200" b="1" dirty="0">
              <a:solidFill>
                <a:schemeClr val="tx1"/>
              </a:solidFill>
            </a:endParaRPr>
          </a:p>
          <a:p>
            <a:pPr algn="ctr"/>
            <a:r>
              <a:rPr lang="pt-BR" sz="3200" b="1" dirty="0">
                <a:solidFill>
                  <a:schemeClr val="tx1"/>
                </a:solidFill>
              </a:rPr>
              <a:t>Clique aqui e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</a:rPr>
              <a:t>Faça já sua inscrição</a:t>
            </a:r>
          </a:p>
          <a:p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25" name="Retângulo Arredondado 24"/>
          <p:cNvSpPr/>
          <p:nvPr/>
        </p:nvSpPr>
        <p:spPr>
          <a:xfrm>
            <a:off x="7525221" y="5419580"/>
            <a:ext cx="4029075" cy="96591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3200" b="1" dirty="0">
              <a:solidFill>
                <a:schemeClr val="tx1"/>
              </a:solidFill>
            </a:endParaRPr>
          </a:p>
          <a:p>
            <a:pPr algn="ctr"/>
            <a:r>
              <a:rPr lang="pt-BR" sz="3200" b="1" dirty="0">
                <a:solidFill>
                  <a:schemeClr val="tx1"/>
                </a:solidFill>
              </a:rPr>
              <a:t>Clique aqui e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</a:rPr>
              <a:t>Faça já sua inscrição</a:t>
            </a:r>
          </a:p>
          <a:p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62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7413E-6 -6.94347E-7 L -0.252 -0.23505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6" y="-117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/>
      <p:bldP spid="16" grpId="0" animBg="1"/>
      <p:bldP spid="18" grpId="0"/>
      <p:bldP spid="20" grpId="0" animBg="1"/>
      <p:bldP spid="21" grpId="0" animBg="1"/>
      <p:bldP spid="22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1376</TotalTime>
  <Words>70</Words>
  <Application>Microsoft Office PowerPoint</Application>
  <PresentationFormat>Personalizar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Gustavo</dc:creator>
  <cp:lastModifiedBy>Gustavo</cp:lastModifiedBy>
  <cp:revision>20</cp:revision>
  <dcterms:created xsi:type="dcterms:W3CDTF">2021-04-19T15:59:52Z</dcterms:created>
  <dcterms:modified xsi:type="dcterms:W3CDTF">2021-04-20T14:56:18Z</dcterms:modified>
</cp:coreProperties>
</file>