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0" r:id="rId2"/>
    <p:sldMasterId id="2147483686" r:id="rId3"/>
    <p:sldMasterId id="2147483668" r:id="rId4"/>
    <p:sldMasterId id="2147483664" r:id="rId5"/>
    <p:sldMasterId id="2147483660" r:id="rId6"/>
  </p:sldMasterIdLst>
  <p:notesMasterIdLst>
    <p:notesMasterId r:id="rId27"/>
  </p:notesMasterIdLst>
  <p:sldIdLst>
    <p:sldId id="259" r:id="rId7"/>
    <p:sldId id="582" r:id="rId8"/>
    <p:sldId id="583" r:id="rId9"/>
    <p:sldId id="584" r:id="rId10"/>
    <p:sldId id="551" r:id="rId11"/>
    <p:sldId id="585" r:id="rId12"/>
    <p:sldId id="557" r:id="rId13"/>
    <p:sldId id="586" r:id="rId14"/>
    <p:sldId id="572" r:id="rId15"/>
    <p:sldId id="587" r:id="rId16"/>
    <p:sldId id="574" r:id="rId17"/>
    <p:sldId id="580" r:id="rId18"/>
    <p:sldId id="591" r:id="rId19"/>
    <p:sldId id="592" r:id="rId20"/>
    <p:sldId id="593" r:id="rId21"/>
    <p:sldId id="595" r:id="rId22"/>
    <p:sldId id="579" r:id="rId23"/>
    <p:sldId id="581" r:id="rId24"/>
    <p:sldId id="560" r:id="rId25"/>
    <p:sldId id="281" r:id="rId2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78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2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bsbfs01\SQP$\CPL%20-%20Coordena&#231;&#227;o%20de%20Petr&#243;leo,%20Lubrificantes%20e%20Produtos%20Especiais\08.%20Registro%20de%20Produtos\02.%20Entendimentos%20Registro\Registros%20Lubrificante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bsbfs01\SQP$\CPL%20-%20Coordena&#231;&#227;o%20de%20Petr&#243;leo,%20Lubrificantes%20e%20Produtos%20Especiais\08.%20Registro%20de%20Produtos\02.%20Entendimentos%20Registro\Registros%20Lubrificantes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Pasta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Pasta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Pasta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REGISTROS ATIVOS POR TIPO DE PRODUTO</a:t>
            </a:r>
          </a:p>
        </c:rich>
      </c:tx>
      <c:overlay val="1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FFFF00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FFEB5B"/>
              </a:solidFill>
            </c:spPr>
            <c:extLst>
              <c:ext xmlns:c16="http://schemas.microsoft.com/office/drawing/2014/chart" uri="{C3380CC4-5D6E-409C-BE32-E72D297353CC}">
                <c16:uniqueId val="{00000000-A5F1-4AFE-919E-DEB2E4C985B1}"/>
              </c:ext>
            </c:extLst>
          </c:dPt>
          <c:dPt>
            <c:idx val="1"/>
            <c:invertIfNegative val="0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1-A5F1-4AFE-919E-DEB2E4C985B1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Plan1!$B$2:$B$5</c:f>
              <c:strCache>
                <c:ptCount val="4"/>
                <c:pt idx="0">
                  <c:v>Óleo Lubrificante</c:v>
                </c:pt>
                <c:pt idx="1">
                  <c:v>Graxa Lubrificante</c:v>
                </c:pt>
                <c:pt idx="2">
                  <c:v>Aditivo para Óleo Lubrificante</c:v>
                </c:pt>
                <c:pt idx="3">
                  <c:v>Corante para combustíveis</c:v>
                </c:pt>
              </c:strCache>
            </c:strRef>
          </c:cat>
          <c:val>
            <c:numRef>
              <c:f>Plan1!$C$2:$C$5</c:f>
              <c:numCache>
                <c:formatCode>General</c:formatCode>
                <c:ptCount val="4"/>
                <c:pt idx="0">
                  <c:v>20375</c:v>
                </c:pt>
                <c:pt idx="1">
                  <c:v>4520</c:v>
                </c:pt>
                <c:pt idx="2">
                  <c:v>18</c:v>
                </c:pt>
                <c:pt idx="3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5F1-4AFE-919E-DEB2E4C985B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79564800"/>
        <c:axId val="79566720"/>
      </c:barChart>
      <c:catAx>
        <c:axId val="7956480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TIPO DE PRODUTO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crossAx val="79566720"/>
        <c:crosses val="autoZero"/>
        <c:auto val="1"/>
        <c:lblAlgn val="ctr"/>
        <c:lblOffset val="100"/>
        <c:noMultiLvlLbl val="0"/>
      </c:catAx>
      <c:valAx>
        <c:axId val="7956672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TOTAL DE REGISTROS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79564800"/>
        <c:crosses val="autoZero"/>
        <c:crossBetween val="between"/>
      </c:valAx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ÓLEOS LUBRIFICANTES POR APLICAÇÃO</a:t>
            </a:r>
          </a:p>
        </c:rich>
      </c:tx>
      <c:overlay val="1"/>
    </c:title>
    <c:autoTitleDeleted val="0"/>
    <c:plotArea>
      <c:layout>
        <c:manualLayout>
          <c:layoutTarget val="inner"/>
          <c:xMode val="edge"/>
          <c:yMode val="edge"/>
          <c:x val="4.5696204687251246E-2"/>
          <c:y val="5.2568315743347707E-2"/>
          <c:w val="0.91165769664894736"/>
          <c:h val="0.85711293041458436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0-0741-46F1-B069-D84802CCA43F}"/>
              </c:ext>
            </c:extLst>
          </c:dPt>
          <c:dPt>
            <c:idx val="1"/>
            <c:invertIfNegative val="0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1-0741-46F1-B069-D84802CCA43F}"/>
              </c:ext>
            </c:extLst>
          </c:dPt>
          <c:dPt>
            <c:idx val="2"/>
            <c:invertIfNegative val="0"/>
            <c:bubble3D val="0"/>
            <c:spPr>
              <a:solidFill>
                <a:srgbClr val="BF0000"/>
              </a:solidFill>
            </c:spPr>
            <c:extLst>
              <c:ext xmlns:c16="http://schemas.microsoft.com/office/drawing/2014/chart" uri="{C3380CC4-5D6E-409C-BE32-E72D297353CC}">
                <c16:uniqueId val="{00000002-0741-46F1-B069-D84802CCA43F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3-0741-46F1-B069-D84802CCA43F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(Plan1!$B$29;Plan1!$B$27;Plan1!$B$28;Plan1!$B$30)</c:f>
              <c:strCache>
                <c:ptCount val="4"/>
                <c:pt idx="0">
                  <c:v>Industrial</c:v>
                </c:pt>
                <c:pt idx="1">
                  <c:v>Veicular</c:v>
                </c:pt>
                <c:pt idx="2">
                  <c:v>Veicular/Industrial</c:v>
                </c:pt>
                <c:pt idx="3">
                  <c:v>Outras aplicações</c:v>
                </c:pt>
              </c:strCache>
            </c:strRef>
          </c:cat>
          <c:val>
            <c:numRef>
              <c:f>(Plan1!$C$29;Plan1!$C$27;Plan1!$C$28;Plan1!$C$30)</c:f>
              <c:numCache>
                <c:formatCode>General</c:formatCode>
                <c:ptCount val="4"/>
                <c:pt idx="0">
                  <c:v>10023</c:v>
                </c:pt>
                <c:pt idx="1">
                  <c:v>9847</c:v>
                </c:pt>
                <c:pt idx="2">
                  <c:v>314</c:v>
                </c:pt>
                <c:pt idx="3">
                  <c:v>191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741-46F1-B069-D84802CCA43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79599872"/>
        <c:axId val="79606144"/>
      </c:barChart>
      <c:catAx>
        <c:axId val="7959987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Aplicação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crossAx val="79606144"/>
        <c:crosses val="autoZero"/>
        <c:auto val="1"/>
        <c:lblAlgn val="ctr"/>
        <c:lblOffset val="100"/>
        <c:noMultiLvlLbl val="0"/>
      </c:catAx>
      <c:valAx>
        <c:axId val="7960614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Total de registros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79599872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/>
              <a:t>Registros Alimentícios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7970544"/>
        <c:axId val="234072240"/>
      </c:barChart>
      <c:catAx>
        <c:axId val="33797054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t-BR" b="1"/>
                  <a:t>Tipo de Produto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34072240"/>
        <c:crosses val="autoZero"/>
        <c:auto val="1"/>
        <c:lblAlgn val="ctr"/>
        <c:lblOffset val="100"/>
        <c:noMultiLvlLbl val="0"/>
      </c:catAx>
      <c:valAx>
        <c:axId val="23407224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t-BR" b="1"/>
                  <a:t>Total de Registros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337970544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/>
              <a:t>Registros Alimentícios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9.0501160642136202E-2"/>
          <c:y val="7.9965335926185543E-2"/>
          <c:w val="0.86012538023254015"/>
          <c:h val="0.7621016927595709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9C2-4900-8683-38EAE14AF5B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Planilha1!$A$2:$A$3</c:f>
              <c:strCache>
                <c:ptCount val="2"/>
                <c:pt idx="0">
                  <c:v>Óleos Alimenticios </c:v>
                </c:pt>
                <c:pt idx="1">
                  <c:v>Graxas Alimentícias</c:v>
                </c:pt>
              </c:strCache>
            </c:strRef>
          </c:cat>
          <c:val>
            <c:numRef>
              <c:f>Planilha1!$B$2:$B$3</c:f>
              <c:numCache>
                <c:formatCode>General</c:formatCode>
                <c:ptCount val="2"/>
                <c:pt idx="0">
                  <c:v>162</c:v>
                </c:pt>
                <c:pt idx="1">
                  <c:v>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9C2-4900-8683-38EAE14AF5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7970544"/>
        <c:axId val="234072240"/>
      </c:barChart>
      <c:catAx>
        <c:axId val="33797054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t-BR" b="1"/>
                  <a:t>Tipo de Produto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34072240"/>
        <c:crosses val="autoZero"/>
        <c:auto val="1"/>
        <c:lblAlgn val="ctr"/>
        <c:lblOffset val="100"/>
        <c:noMultiLvlLbl val="0"/>
      </c:catAx>
      <c:valAx>
        <c:axId val="23407224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t-BR" b="1"/>
                  <a:t>Total de Registros</a:t>
                </a:r>
              </a:p>
            </c:rich>
          </c:tx>
          <c:layout>
            <c:manualLayout>
              <c:xMode val="edge"/>
              <c:yMode val="edge"/>
              <c:x val="0"/>
              <c:y val="0.3718491509266401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337970544"/>
        <c:crosses val="autoZero"/>
        <c:crossBetween val="between"/>
      </c:valAx>
      <c:spPr>
        <a:noFill/>
        <a:ln>
          <a:solidFill>
            <a:schemeClr val="tx1"/>
          </a:solidFill>
        </a:ln>
        <a:effectLst>
          <a:outerShdw blurRad="50800" dist="50800" dir="5400000" algn="ctr" rotWithShape="0">
            <a:schemeClr val="tx1"/>
          </a:outerShdw>
          <a:softEdge rad="12700"/>
        </a:effectLst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/>
              <a:t>ISO 21469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646-408E-B335-44695B930450}"/>
              </c:ext>
            </c:extLst>
          </c:dPt>
          <c:dPt>
            <c:idx val="1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646-408E-B335-44695B93045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Planilha1!$A$33:$A$34</c:f>
              <c:strCache>
                <c:ptCount val="2"/>
                <c:pt idx="0">
                  <c:v>Registros Com ISO</c:v>
                </c:pt>
                <c:pt idx="1">
                  <c:v>Registros Sem ISO</c:v>
                </c:pt>
              </c:strCache>
            </c:strRef>
          </c:cat>
          <c:val>
            <c:numRef>
              <c:f>Planilha1!$B$33:$B$34</c:f>
              <c:numCache>
                <c:formatCode>General</c:formatCode>
                <c:ptCount val="2"/>
                <c:pt idx="0">
                  <c:v>116</c:v>
                </c:pt>
                <c:pt idx="1">
                  <c:v>127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646-408E-B335-44695B9304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9586368"/>
        <c:axId val="365708800"/>
      </c:barChart>
      <c:catAx>
        <c:axId val="13958636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t-BR" b="1"/>
                  <a:t>Atendimento a Norma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365708800"/>
        <c:crosses val="autoZero"/>
        <c:auto val="1"/>
        <c:lblAlgn val="ctr"/>
        <c:lblOffset val="100"/>
        <c:noMultiLvlLbl val="0"/>
      </c:catAx>
      <c:valAx>
        <c:axId val="365708800"/>
        <c:scaling>
          <c:orientation val="minMax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t-BR" b="1"/>
                  <a:t>Total</a:t>
                </a:r>
                <a:r>
                  <a:rPr lang="pt-BR" b="1" baseline="0"/>
                  <a:t> de Registros</a:t>
                </a:r>
                <a:endParaRPr lang="pt-BR" b="1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39586368"/>
        <c:crosses val="autoZero"/>
        <c:crossBetween val="between"/>
      </c:valAx>
      <c:spPr>
        <a:noFill/>
        <a:ln cmpd="sng">
          <a:solidFill>
            <a:schemeClr val="tx1"/>
          </a:solidFill>
        </a:ln>
        <a:effectLst>
          <a:outerShdw blurRad="50800" dist="50800" dir="5400000" algn="ctr" rotWithShape="0">
            <a:schemeClr val="tx1"/>
          </a:outerShdw>
        </a:effectLst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C8B3BC7-F600-49E2-B1E9-B25E5F72FA45}" type="doc">
      <dgm:prSet loTypeId="urn:microsoft.com/office/officeart/2005/8/layout/default#1" loCatId="list" qsTypeId="urn:microsoft.com/office/officeart/2005/8/quickstyle/3d2#1" qsCatId="3D" csTypeId="urn:microsoft.com/office/officeart/2005/8/colors/accent6_1" csCatId="accent6" phldr="1"/>
      <dgm:spPr/>
      <dgm:t>
        <a:bodyPr/>
        <a:lstStyle/>
        <a:p>
          <a:endParaRPr lang="pt-BR"/>
        </a:p>
      </dgm:t>
    </dgm:pt>
    <dgm:pt modelId="{04EC47B2-AFB4-4516-B516-B1D58CB3FDB0}">
      <dgm:prSet phldrT="[Texto]" custT="1"/>
      <dgm:spPr/>
      <dgm:t>
        <a:bodyPr/>
        <a:lstStyle/>
        <a:p>
          <a:r>
            <a:rPr lang="pt-BR" sz="2400" b="1" dirty="0"/>
            <a:t>Administração Federal Indireta</a:t>
          </a:r>
        </a:p>
      </dgm:t>
    </dgm:pt>
    <dgm:pt modelId="{BFF51D79-97F1-42B3-9A0E-C3129F5A2ECB}" type="parTrans" cxnId="{E2EFAE84-4881-453D-8842-904C39117D6A}">
      <dgm:prSet/>
      <dgm:spPr/>
      <dgm:t>
        <a:bodyPr/>
        <a:lstStyle/>
        <a:p>
          <a:endParaRPr lang="pt-BR"/>
        </a:p>
      </dgm:t>
    </dgm:pt>
    <dgm:pt modelId="{329CB15C-2B38-4A07-AF56-3FE07BC2E6E7}" type="sibTrans" cxnId="{E2EFAE84-4881-453D-8842-904C39117D6A}">
      <dgm:prSet/>
      <dgm:spPr/>
      <dgm:t>
        <a:bodyPr/>
        <a:lstStyle/>
        <a:p>
          <a:endParaRPr lang="pt-BR"/>
        </a:p>
      </dgm:t>
    </dgm:pt>
    <dgm:pt modelId="{3FA5D01A-FAE5-4395-AE40-71951362F9DD}">
      <dgm:prSet phldrT="[Texto]" custT="1"/>
      <dgm:spPr/>
      <dgm:t>
        <a:bodyPr/>
        <a:lstStyle/>
        <a:p>
          <a:r>
            <a:rPr lang="pt-BR" sz="1800" b="1" dirty="0"/>
            <a:t>Decisões tomadas em sessões deliberativas da Diretoria Colegiada</a:t>
          </a:r>
        </a:p>
      </dgm:t>
    </dgm:pt>
    <dgm:pt modelId="{1C492170-D4D9-4998-A00B-CCF0EAAB66C8}" type="parTrans" cxnId="{1C6B24F3-1191-4653-B15B-BA5AF329E6E3}">
      <dgm:prSet/>
      <dgm:spPr/>
      <dgm:t>
        <a:bodyPr/>
        <a:lstStyle/>
        <a:p>
          <a:endParaRPr lang="pt-BR"/>
        </a:p>
      </dgm:t>
    </dgm:pt>
    <dgm:pt modelId="{36C90E99-D74D-40B9-AD02-3EF2D5AEFBEC}" type="sibTrans" cxnId="{1C6B24F3-1191-4653-B15B-BA5AF329E6E3}">
      <dgm:prSet/>
      <dgm:spPr/>
      <dgm:t>
        <a:bodyPr/>
        <a:lstStyle/>
        <a:p>
          <a:endParaRPr lang="pt-BR"/>
        </a:p>
      </dgm:t>
    </dgm:pt>
    <dgm:pt modelId="{43912F63-E2CE-4F68-91BE-746C7677B81A}">
      <dgm:prSet phldrT="[Texto]" custT="1"/>
      <dgm:spPr/>
      <dgm:t>
        <a:bodyPr/>
        <a:lstStyle/>
        <a:p>
          <a:r>
            <a:rPr lang="pt-BR" sz="1600" b="1" dirty="0"/>
            <a:t>Quadro Colegiado: 1 Diretor Geral e 4 Diretores</a:t>
          </a:r>
        </a:p>
      </dgm:t>
    </dgm:pt>
    <dgm:pt modelId="{ACE28930-8744-4185-9AF4-DC98CAFB9B68}" type="parTrans" cxnId="{B3E97B8D-8212-4517-92C6-51339EABEC0E}">
      <dgm:prSet/>
      <dgm:spPr/>
      <dgm:t>
        <a:bodyPr/>
        <a:lstStyle/>
        <a:p>
          <a:endParaRPr lang="pt-BR"/>
        </a:p>
      </dgm:t>
    </dgm:pt>
    <dgm:pt modelId="{2974FDFA-93B0-485A-9202-8099D7F2516D}" type="sibTrans" cxnId="{B3E97B8D-8212-4517-92C6-51339EABEC0E}">
      <dgm:prSet/>
      <dgm:spPr/>
      <dgm:t>
        <a:bodyPr/>
        <a:lstStyle/>
        <a:p>
          <a:endParaRPr lang="pt-BR"/>
        </a:p>
      </dgm:t>
    </dgm:pt>
    <dgm:pt modelId="{6E3F7725-C4D3-4C56-90D1-76AB8CCE9A82}">
      <dgm:prSet phldrT="[Texto]" custT="1"/>
      <dgm:spPr/>
      <dgm:t>
        <a:bodyPr/>
        <a:lstStyle/>
        <a:p>
          <a:r>
            <a:rPr lang="pt-BR" sz="1300" b="1" i="0" dirty="0"/>
            <a:t>Decisões que afetam agentes</a:t>
          </a:r>
          <a:br>
            <a:rPr lang="pt-BR" sz="1300" b="1" i="0" dirty="0"/>
          </a:br>
          <a:r>
            <a:rPr lang="pt-BR" sz="1300" b="1" i="0" dirty="0"/>
            <a:t>econômicos ou consumidores</a:t>
          </a:r>
          <a:br>
            <a:rPr lang="pt-BR" sz="1300" b="1" i="0" dirty="0"/>
          </a:br>
          <a:r>
            <a:rPr lang="pt-BR" sz="1300" b="1" i="0" dirty="0"/>
            <a:t>são submetidas a Consulta e</a:t>
          </a:r>
          <a:br>
            <a:rPr lang="pt-BR" sz="1300" b="1" i="0" dirty="0"/>
          </a:br>
          <a:r>
            <a:rPr lang="pt-BR" sz="1300" b="1" i="0" dirty="0"/>
            <a:t>Audiência Públicas</a:t>
          </a:r>
          <a:br>
            <a:rPr lang="pt-BR" sz="1300" b="1" dirty="0"/>
          </a:br>
          <a:endParaRPr lang="pt-BR" sz="1300" b="1" dirty="0"/>
        </a:p>
      </dgm:t>
    </dgm:pt>
    <dgm:pt modelId="{D3F0106F-3A21-4054-B84C-747993404563}" type="parTrans" cxnId="{89243441-76E6-4E2C-8785-5CB2151A534E}">
      <dgm:prSet/>
      <dgm:spPr/>
      <dgm:t>
        <a:bodyPr/>
        <a:lstStyle/>
        <a:p>
          <a:endParaRPr lang="pt-BR"/>
        </a:p>
      </dgm:t>
    </dgm:pt>
    <dgm:pt modelId="{64B46B9E-A2B7-467B-8453-1EBC96BB624F}" type="sibTrans" cxnId="{89243441-76E6-4E2C-8785-5CB2151A534E}">
      <dgm:prSet/>
      <dgm:spPr/>
      <dgm:t>
        <a:bodyPr/>
        <a:lstStyle/>
        <a:p>
          <a:endParaRPr lang="pt-BR"/>
        </a:p>
      </dgm:t>
    </dgm:pt>
    <dgm:pt modelId="{57F1C9D2-BE8C-4544-B389-6CCE4E2CF190}">
      <dgm:prSet phldrT="[Texto]"/>
      <dgm:spPr/>
      <dgm:t>
        <a:bodyPr/>
        <a:lstStyle/>
        <a:p>
          <a:r>
            <a:rPr lang="pt-BR" b="1" i="0" dirty="0"/>
            <a:t>Sede em Brasília</a:t>
          </a:r>
        </a:p>
        <a:p>
          <a:r>
            <a:rPr lang="pt-BR" b="0" i="0" dirty="0"/>
            <a:t>Escritório Central no Rio de Janeiro.</a:t>
          </a:r>
        </a:p>
        <a:p>
          <a:br>
            <a:rPr lang="pt-BR" b="0" i="0" dirty="0"/>
          </a:br>
          <a:r>
            <a:rPr lang="pt-BR" b="0" i="0" dirty="0"/>
            <a:t>Núcleos de Fiscalização Salvador, São</a:t>
          </a:r>
          <a:br>
            <a:rPr lang="pt-BR" b="0" i="0" dirty="0"/>
          </a:br>
          <a:r>
            <a:rPr lang="pt-BR" b="0" i="0" dirty="0"/>
            <a:t>Paulo, Manaus, Belo Horizonte e Porto Alegre.</a:t>
          </a:r>
          <a:br>
            <a:rPr lang="pt-BR" dirty="0"/>
          </a:br>
          <a:endParaRPr lang="pt-BR" dirty="0"/>
        </a:p>
      </dgm:t>
    </dgm:pt>
    <dgm:pt modelId="{2B285462-FA40-4667-BE71-8019278275FC}" type="parTrans" cxnId="{37DD0A67-6A60-4D3B-9574-BF4091525419}">
      <dgm:prSet/>
      <dgm:spPr/>
      <dgm:t>
        <a:bodyPr/>
        <a:lstStyle/>
        <a:p>
          <a:endParaRPr lang="pt-BR"/>
        </a:p>
      </dgm:t>
    </dgm:pt>
    <dgm:pt modelId="{D3AE448E-0F7A-4E4C-BED7-756107BFAC5A}" type="sibTrans" cxnId="{37DD0A67-6A60-4D3B-9574-BF4091525419}">
      <dgm:prSet/>
      <dgm:spPr/>
      <dgm:t>
        <a:bodyPr/>
        <a:lstStyle/>
        <a:p>
          <a:endParaRPr lang="pt-BR"/>
        </a:p>
      </dgm:t>
    </dgm:pt>
    <dgm:pt modelId="{E17622B4-DC72-44C4-824B-04BB02B3CF3A}" type="pres">
      <dgm:prSet presAssocID="{9C8B3BC7-F600-49E2-B1E9-B25E5F72FA45}" presName="diagram" presStyleCnt="0">
        <dgm:presLayoutVars>
          <dgm:dir/>
          <dgm:resizeHandles val="exact"/>
        </dgm:presLayoutVars>
      </dgm:prSet>
      <dgm:spPr/>
    </dgm:pt>
    <dgm:pt modelId="{E674F084-0140-4373-AC9A-9D81AA2797F7}" type="pres">
      <dgm:prSet presAssocID="{04EC47B2-AFB4-4516-B516-B1D58CB3FDB0}" presName="node" presStyleLbl="node1" presStyleIdx="0" presStyleCnt="5">
        <dgm:presLayoutVars>
          <dgm:bulletEnabled val="1"/>
        </dgm:presLayoutVars>
      </dgm:prSet>
      <dgm:spPr/>
    </dgm:pt>
    <dgm:pt modelId="{8DC5AF23-6E94-45BF-9DA8-5C20075C3349}" type="pres">
      <dgm:prSet presAssocID="{329CB15C-2B38-4A07-AF56-3FE07BC2E6E7}" presName="sibTrans" presStyleCnt="0"/>
      <dgm:spPr/>
    </dgm:pt>
    <dgm:pt modelId="{D1EA3D3B-BFFC-4310-B8D4-8CE158E0C412}" type="pres">
      <dgm:prSet presAssocID="{3FA5D01A-FAE5-4395-AE40-71951362F9DD}" presName="node" presStyleLbl="node1" presStyleIdx="1" presStyleCnt="5">
        <dgm:presLayoutVars>
          <dgm:bulletEnabled val="1"/>
        </dgm:presLayoutVars>
      </dgm:prSet>
      <dgm:spPr/>
    </dgm:pt>
    <dgm:pt modelId="{AE87A3B0-3070-4596-8222-6BFD8B6D8776}" type="pres">
      <dgm:prSet presAssocID="{36C90E99-D74D-40B9-AD02-3EF2D5AEFBEC}" presName="sibTrans" presStyleCnt="0"/>
      <dgm:spPr/>
    </dgm:pt>
    <dgm:pt modelId="{E1846547-7269-48F1-AEFC-FF131164433C}" type="pres">
      <dgm:prSet presAssocID="{43912F63-E2CE-4F68-91BE-746C7677B81A}" presName="node" presStyleLbl="node1" presStyleIdx="2" presStyleCnt="5">
        <dgm:presLayoutVars>
          <dgm:bulletEnabled val="1"/>
        </dgm:presLayoutVars>
      </dgm:prSet>
      <dgm:spPr/>
    </dgm:pt>
    <dgm:pt modelId="{0B9C655E-ECE3-4C30-8DB0-73F2B6495EB0}" type="pres">
      <dgm:prSet presAssocID="{2974FDFA-93B0-485A-9202-8099D7F2516D}" presName="sibTrans" presStyleCnt="0"/>
      <dgm:spPr/>
    </dgm:pt>
    <dgm:pt modelId="{71FE7930-5F4A-47F0-AD0C-9CFCC7AD0343}" type="pres">
      <dgm:prSet presAssocID="{6E3F7725-C4D3-4C56-90D1-76AB8CCE9A82}" presName="node" presStyleLbl="node1" presStyleIdx="3" presStyleCnt="5">
        <dgm:presLayoutVars>
          <dgm:bulletEnabled val="1"/>
        </dgm:presLayoutVars>
      </dgm:prSet>
      <dgm:spPr/>
    </dgm:pt>
    <dgm:pt modelId="{EF1F8DC1-44C4-47AB-9370-674AE9F55CC1}" type="pres">
      <dgm:prSet presAssocID="{64B46B9E-A2B7-467B-8453-1EBC96BB624F}" presName="sibTrans" presStyleCnt="0"/>
      <dgm:spPr/>
    </dgm:pt>
    <dgm:pt modelId="{3F7D1AA7-B0C2-40AD-BDE0-A9D6E66D362A}" type="pres">
      <dgm:prSet presAssocID="{57F1C9D2-BE8C-4544-B389-6CCE4E2CF190}" presName="node" presStyleLbl="node1" presStyleIdx="4" presStyleCnt="5" custScaleX="212830">
        <dgm:presLayoutVars>
          <dgm:bulletEnabled val="1"/>
        </dgm:presLayoutVars>
      </dgm:prSet>
      <dgm:spPr/>
    </dgm:pt>
  </dgm:ptLst>
  <dgm:cxnLst>
    <dgm:cxn modelId="{1DC98B30-B586-4993-889F-CAD7486679BE}" type="presOf" srcId="{43912F63-E2CE-4F68-91BE-746C7677B81A}" destId="{E1846547-7269-48F1-AEFC-FF131164433C}" srcOrd="0" destOrd="0" presId="urn:microsoft.com/office/officeart/2005/8/layout/default#1"/>
    <dgm:cxn modelId="{64A90C60-D8ED-4690-97F2-7195D58A6E90}" type="presOf" srcId="{6E3F7725-C4D3-4C56-90D1-76AB8CCE9A82}" destId="{71FE7930-5F4A-47F0-AD0C-9CFCC7AD0343}" srcOrd="0" destOrd="0" presId="urn:microsoft.com/office/officeart/2005/8/layout/default#1"/>
    <dgm:cxn modelId="{89243441-76E6-4E2C-8785-5CB2151A534E}" srcId="{9C8B3BC7-F600-49E2-B1E9-B25E5F72FA45}" destId="{6E3F7725-C4D3-4C56-90D1-76AB8CCE9A82}" srcOrd="3" destOrd="0" parTransId="{D3F0106F-3A21-4054-B84C-747993404563}" sibTransId="{64B46B9E-A2B7-467B-8453-1EBC96BB624F}"/>
    <dgm:cxn modelId="{D2856946-5D5E-4393-A0ED-33B718964326}" type="presOf" srcId="{04EC47B2-AFB4-4516-B516-B1D58CB3FDB0}" destId="{E674F084-0140-4373-AC9A-9D81AA2797F7}" srcOrd="0" destOrd="0" presId="urn:microsoft.com/office/officeart/2005/8/layout/default#1"/>
    <dgm:cxn modelId="{37DD0A67-6A60-4D3B-9574-BF4091525419}" srcId="{9C8B3BC7-F600-49E2-B1E9-B25E5F72FA45}" destId="{57F1C9D2-BE8C-4544-B389-6CCE4E2CF190}" srcOrd="4" destOrd="0" parTransId="{2B285462-FA40-4667-BE71-8019278275FC}" sibTransId="{D3AE448E-0F7A-4E4C-BED7-756107BFAC5A}"/>
    <dgm:cxn modelId="{423DC57B-FF02-4C4B-BE45-74490F788042}" type="presOf" srcId="{3FA5D01A-FAE5-4395-AE40-71951362F9DD}" destId="{D1EA3D3B-BFFC-4310-B8D4-8CE158E0C412}" srcOrd="0" destOrd="0" presId="urn:microsoft.com/office/officeart/2005/8/layout/default#1"/>
    <dgm:cxn modelId="{E2EFAE84-4881-453D-8842-904C39117D6A}" srcId="{9C8B3BC7-F600-49E2-B1E9-B25E5F72FA45}" destId="{04EC47B2-AFB4-4516-B516-B1D58CB3FDB0}" srcOrd="0" destOrd="0" parTransId="{BFF51D79-97F1-42B3-9A0E-C3129F5A2ECB}" sibTransId="{329CB15C-2B38-4A07-AF56-3FE07BC2E6E7}"/>
    <dgm:cxn modelId="{B3E97B8D-8212-4517-92C6-51339EABEC0E}" srcId="{9C8B3BC7-F600-49E2-B1E9-B25E5F72FA45}" destId="{43912F63-E2CE-4F68-91BE-746C7677B81A}" srcOrd="2" destOrd="0" parTransId="{ACE28930-8744-4185-9AF4-DC98CAFB9B68}" sibTransId="{2974FDFA-93B0-485A-9202-8099D7F2516D}"/>
    <dgm:cxn modelId="{C0F4399F-6EBF-4F9A-89C0-9A1EF0977A72}" type="presOf" srcId="{57F1C9D2-BE8C-4544-B389-6CCE4E2CF190}" destId="{3F7D1AA7-B0C2-40AD-BDE0-A9D6E66D362A}" srcOrd="0" destOrd="0" presId="urn:microsoft.com/office/officeart/2005/8/layout/default#1"/>
    <dgm:cxn modelId="{20381AC2-E80B-4AF7-9AFD-ED95126ED7AE}" type="presOf" srcId="{9C8B3BC7-F600-49E2-B1E9-B25E5F72FA45}" destId="{E17622B4-DC72-44C4-824B-04BB02B3CF3A}" srcOrd="0" destOrd="0" presId="urn:microsoft.com/office/officeart/2005/8/layout/default#1"/>
    <dgm:cxn modelId="{1C6B24F3-1191-4653-B15B-BA5AF329E6E3}" srcId="{9C8B3BC7-F600-49E2-B1E9-B25E5F72FA45}" destId="{3FA5D01A-FAE5-4395-AE40-71951362F9DD}" srcOrd="1" destOrd="0" parTransId="{1C492170-D4D9-4998-A00B-CCF0EAAB66C8}" sibTransId="{36C90E99-D74D-40B9-AD02-3EF2D5AEFBEC}"/>
    <dgm:cxn modelId="{6FFD3BAD-305F-4F50-B852-FD65EADDDC25}" type="presParOf" srcId="{E17622B4-DC72-44C4-824B-04BB02B3CF3A}" destId="{E674F084-0140-4373-AC9A-9D81AA2797F7}" srcOrd="0" destOrd="0" presId="urn:microsoft.com/office/officeart/2005/8/layout/default#1"/>
    <dgm:cxn modelId="{DD782802-0AA1-4E91-82A7-D842E0326B48}" type="presParOf" srcId="{E17622B4-DC72-44C4-824B-04BB02B3CF3A}" destId="{8DC5AF23-6E94-45BF-9DA8-5C20075C3349}" srcOrd="1" destOrd="0" presId="urn:microsoft.com/office/officeart/2005/8/layout/default#1"/>
    <dgm:cxn modelId="{635F12AC-4DFA-46C3-9595-A09D812E483C}" type="presParOf" srcId="{E17622B4-DC72-44C4-824B-04BB02B3CF3A}" destId="{D1EA3D3B-BFFC-4310-B8D4-8CE158E0C412}" srcOrd="2" destOrd="0" presId="urn:microsoft.com/office/officeart/2005/8/layout/default#1"/>
    <dgm:cxn modelId="{D9EBA884-8DA9-40B1-8EED-0872B9BFA939}" type="presParOf" srcId="{E17622B4-DC72-44C4-824B-04BB02B3CF3A}" destId="{AE87A3B0-3070-4596-8222-6BFD8B6D8776}" srcOrd="3" destOrd="0" presId="urn:microsoft.com/office/officeart/2005/8/layout/default#1"/>
    <dgm:cxn modelId="{4B334C7C-12D3-4C06-AAD5-E25F124C1287}" type="presParOf" srcId="{E17622B4-DC72-44C4-824B-04BB02B3CF3A}" destId="{E1846547-7269-48F1-AEFC-FF131164433C}" srcOrd="4" destOrd="0" presId="urn:microsoft.com/office/officeart/2005/8/layout/default#1"/>
    <dgm:cxn modelId="{E6033AF4-9315-4C26-A40A-92CCA9EFF6DB}" type="presParOf" srcId="{E17622B4-DC72-44C4-824B-04BB02B3CF3A}" destId="{0B9C655E-ECE3-4C30-8DB0-73F2B6495EB0}" srcOrd="5" destOrd="0" presId="urn:microsoft.com/office/officeart/2005/8/layout/default#1"/>
    <dgm:cxn modelId="{EB231560-3678-4EAF-A01C-BFE3A463B760}" type="presParOf" srcId="{E17622B4-DC72-44C4-824B-04BB02B3CF3A}" destId="{71FE7930-5F4A-47F0-AD0C-9CFCC7AD0343}" srcOrd="6" destOrd="0" presId="urn:microsoft.com/office/officeart/2005/8/layout/default#1"/>
    <dgm:cxn modelId="{1B018140-B7E7-45C7-BDD0-6DE69F250AD9}" type="presParOf" srcId="{E17622B4-DC72-44C4-824B-04BB02B3CF3A}" destId="{EF1F8DC1-44C4-47AB-9370-674AE9F55CC1}" srcOrd="7" destOrd="0" presId="urn:microsoft.com/office/officeart/2005/8/layout/default#1"/>
    <dgm:cxn modelId="{F9EE91A8-FB07-412F-A85B-7A9934F1D39D}" type="presParOf" srcId="{E17622B4-DC72-44C4-824B-04BB02B3CF3A}" destId="{3F7D1AA7-B0C2-40AD-BDE0-A9D6E66D362A}" srcOrd="8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5BD39E3-ABAD-4EAA-950F-4B391E115517}" type="doc">
      <dgm:prSet loTypeId="urn:microsoft.com/office/officeart/2005/8/layout/hList2#1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pt-BR"/>
        </a:p>
      </dgm:t>
    </dgm:pt>
    <dgm:pt modelId="{B9F4B634-8BBE-47CC-BB9C-E108CAFA6B9B}">
      <dgm:prSet phldrT="[Texto]"/>
      <dgm:spPr/>
      <dgm:t>
        <a:bodyPr/>
        <a:lstStyle/>
        <a:p>
          <a:pPr algn="ctr"/>
          <a:r>
            <a: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REGULAR</a:t>
          </a:r>
        </a:p>
      </dgm:t>
    </dgm:pt>
    <dgm:pt modelId="{CAF3BFFD-D1CB-4FD8-9BC0-BB49377323DB}" type="parTrans" cxnId="{14FAD45D-B0A9-4BED-9DDB-EA859BE79BED}">
      <dgm:prSet/>
      <dgm:spPr/>
      <dgm:t>
        <a:bodyPr/>
        <a:lstStyle/>
        <a:p>
          <a:endParaRPr lang="pt-BR"/>
        </a:p>
      </dgm:t>
    </dgm:pt>
    <dgm:pt modelId="{D934D6C5-61D0-4BD6-AC57-A1E0AD9CF6AC}" type="sibTrans" cxnId="{14FAD45D-B0A9-4BED-9DDB-EA859BE79BED}">
      <dgm:prSet/>
      <dgm:spPr/>
      <dgm:t>
        <a:bodyPr/>
        <a:lstStyle/>
        <a:p>
          <a:endParaRPr lang="pt-BR"/>
        </a:p>
      </dgm:t>
    </dgm:pt>
    <dgm:pt modelId="{F1BE3DE1-0C99-41EB-9BE5-AC49E93EDB36}">
      <dgm:prSet phldrT="[Texto]"/>
      <dgm:spPr/>
      <dgm:t>
        <a:bodyPr/>
        <a:lstStyle/>
        <a:p>
          <a:r>
            <a:rPr lang="pt-BR" b="0" i="0" dirty="0"/>
            <a:t>Estabelecer as regras (resoluções,</a:t>
          </a:r>
          <a:br>
            <a:rPr lang="pt-BR" b="0" i="0" dirty="0"/>
          </a:br>
          <a:r>
            <a:rPr lang="pt-BR" b="0" i="0" dirty="0"/>
            <a:t>instruções) para o funcionamento</a:t>
          </a:r>
          <a:br>
            <a:rPr lang="pt-BR" b="0" i="0" dirty="0"/>
          </a:br>
          <a:r>
            <a:rPr lang="pt-BR" b="0" i="0" dirty="0"/>
            <a:t>das indústrias de petróleo, gás e</a:t>
          </a:r>
          <a:br>
            <a:rPr lang="pt-BR" b="0" i="0" dirty="0"/>
          </a:br>
          <a:r>
            <a:rPr lang="pt-BR" b="0" i="0" dirty="0"/>
            <a:t>biocombustíveis</a:t>
          </a:r>
          <a:br>
            <a:rPr lang="pt-BR" dirty="0"/>
          </a:br>
          <a:endParaRPr lang="pt-BR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9DA4A62-2FE7-4369-BE0A-F8A444D40250}" type="parTrans" cxnId="{C742921A-A533-4631-B025-51E7D5F8AAC7}">
      <dgm:prSet/>
      <dgm:spPr/>
      <dgm:t>
        <a:bodyPr/>
        <a:lstStyle/>
        <a:p>
          <a:endParaRPr lang="pt-BR"/>
        </a:p>
      </dgm:t>
    </dgm:pt>
    <dgm:pt modelId="{BFE1D638-F851-4174-A59F-6F70A5B2128B}" type="sibTrans" cxnId="{C742921A-A533-4631-B025-51E7D5F8AAC7}">
      <dgm:prSet/>
      <dgm:spPr/>
      <dgm:t>
        <a:bodyPr/>
        <a:lstStyle/>
        <a:p>
          <a:endParaRPr lang="pt-BR"/>
        </a:p>
      </dgm:t>
    </dgm:pt>
    <dgm:pt modelId="{399E7AEA-56FB-4199-981A-972ECDD17453}">
      <dgm:prSet phldrT="[Texto]"/>
      <dgm:spPr/>
      <dgm:t>
        <a:bodyPr/>
        <a:lstStyle/>
        <a:p>
          <a:pPr algn="ctr"/>
          <a:r>
            <a: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CONTRATAR</a:t>
          </a:r>
        </a:p>
      </dgm:t>
    </dgm:pt>
    <dgm:pt modelId="{549D73E4-0686-47A4-B2C3-F9FC7BA03EF9}" type="parTrans" cxnId="{BFD359DF-AECC-4825-9744-7226FA596215}">
      <dgm:prSet/>
      <dgm:spPr/>
      <dgm:t>
        <a:bodyPr/>
        <a:lstStyle/>
        <a:p>
          <a:endParaRPr lang="pt-BR"/>
        </a:p>
      </dgm:t>
    </dgm:pt>
    <dgm:pt modelId="{269C15D8-7D73-40C9-8474-CC44D5DC323C}" type="sibTrans" cxnId="{BFD359DF-AECC-4825-9744-7226FA596215}">
      <dgm:prSet/>
      <dgm:spPr/>
      <dgm:t>
        <a:bodyPr/>
        <a:lstStyle/>
        <a:p>
          <a:endParaRPr lang="pt-BR"/>
        </a:p>
      </dgm:t>
    </dgm:pt>
    <dgm:pt modelId="{B89040B3-1118-47D8-8323-8B7260ABA518}">
      <dgm:prSet phldrT="[Texto]" phldr="1"/>
      <dgm:spPr/>
      <dgm:t>
        <a:bodyPr/>
        <a:lstStyle/>
        <a:p>
          <a:endParaRPr lang="pt-BR" dirty="0"/>
        </a:p>
      </dgm:t>
    </dgm:pt>
    <dgm:pt modelId="{2DC38A47-BD9A-42C7-8F04-7546103D3BDB}" type="parTrans" cxnId="{B5EDB70D-21C7-4CE2-9229-3EB0183EDB3E}">
      <dgm:prSet/>
      <dgm:spPr/>
      <dgm:t>
        <a:bodyPr/>
        <a:lstStyle/>
        <a:p>
          <a:endParaRPr lang="pt-BR"/>
        </a:p>
      </dgm:t>
    </dgm:pt>
    <dgm:pt modelId="{BCFE57E1-BD13-43EE-8DBF-A6D706DA7821}" type="sibTrans" cxnId="{B5EDB70D-21C7-4CE2-9229-3EB0183EDB3E}">
      <dgm:prSet/>
      <dgm:spPr/>
      <dgm:t>
        <a:bodyPr/>
        <a:lstStyle/>
        <a:p>
          <a:endParaRPr lang="pt-BR"/>
        </a:p>
      </dgm:t>
    </dgm:pt>
    <dgm:pt modelId="{19738213-E61D-461E-B407-980E64BDE508}">
      <dgm:prSet phldrT="[Texto]"/>
      <dgm:spPr/>
      <dgm:t>
        <a:bodyPr/>
        <a:lstStyle/>
        <a:p>
          <a:pPr algn="ctr"/>
          <a:r>
            <a: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FISCALIZAR</a:t>
          </a:r>
        </a:p>
      </dgm:t>
    </dgm:pt>
    <dgm:pt modelId="{5B719572-0B99-4FA5-8EAE-2282D9890B69}" type="parTrans" cxnId="{DCC28BBF-D0DF-46C2-B93D-9DAD6A79864D}">
      <dgm:prSet/>
      <dgm:spPr/>
      <dgm:t>
        <a:bodyPr/>
        <a:lstStyle/>
        <a:p>
          <a:endParaRPr lang="pt-BR"/>
        </a:p>
      </dgm:t>
    </dgm:pt>
    <dgm:pt modelId="{EE73E4A3-FE25-4EFB-B7CB-D1B751F7CDB9}" type="sibTrans" cxnId="{DCC28BBF-D0DF-46C2-B93D-9DAD6A79864D}">
      <dgm:prSet/>
      <dgm:spPr/>
      <dgm:t>
        <a:bodyPr/>
        <a:lstStyle/>
        <a:p>
          <a:endParaRPr lang="pt-BR"/>
        </a:p>
      </dgm:t>
    </dgm:pt>
    <dgm:pt modelId="{2D35FE2C-F2B3-4883-ACE8-4641A35E6698}">
      <dgm:prSet phldrT="[Texto]" phldr="1"/>
      <dgm:spPr/>
      <dgm:t>
        <a:bodyPr/>
        <a:lstStyle/>
        <a:p>
          <a:endParaRPr lang="pt-BR"/>
        </a:p>
      </dgm:t>
    </dgm:pt>
    <dgm:pt modelId="{58260E04-4365-47A6-91C7-CAEC2746ED54}" type="parTrans" cxnId="{70D97177-3CA2-4681-A1EF-46D4465CF3F8}">
      <dgm:prSet/>
      <dgm:spPr/>
      <dgm:t>
        <a:bodyPr/>
        <a:lstStyle/>
        <a:p>
          <a:endParaRPr lang="pt-BR"/>
        </a:p>
      </dgm:t>
    </dgm:pt>
    <dgm:pt modelId="{736CBB41-EA7A-4BD8-B5E2-5B82E15CF458}" type="sibTrans" cxnId="{70D97177-3CA2-4681-A1EF-46D4465CF3F8}">
      <dgm:prSet/>
      <dgm:spPr/>
      <dgm:t>
        <a:bodyPr/>
        <a:lstStyle/>
        <a:p>
          <a:endParaRPr lang="pt-BR"/>
        </a:p>
      </dgm:t>
    </dgm:pt>
    <dgm:pt modelId="{6AE0AD8B-6605-490C-BBA1-E709E621E955}">
      <dgm:prSet phldrT="[Texto]"/>
      <dgm:spPr/>
      <dgm:t>
        <a:bodyPr/>
        <a:lstStyle/>
        <a:p>
          <a:r>
            <a:rPr lang="pt-BR" dirty="0"/>
            <a:t> </a:t>
          </a:r>
          <a:r>
            <a:rPr lang="pt-BR" b="0" i="0" dirty="0"/>
            <a:t>Assegurar a conformidade com as</a:t>
          </a:r>
          <a:br>
            <a:rPr lang="pt-BR" b="0" i="0" dirty="0"/>
          </a:br>
          <a:r>
            <a:rPr lang="pt-BR" b="0" i="0" dirty="0"/>
            <a:t>regras das atividades do setor</a:t>
          </a:r>
          <a:br>
            <a:rPr lang="pt-BR" b="0" i="0" dirty="0"/>
          </a:br>
          <a:r>
            <a:rPr lang="pt-BR" b="0" i="0" dirty="0"/>
            <a:t>regulado, diretamente ou por meio de</a:t>
          </a:r>
          <a:br>
            <a:rPr lang="pt-BR" b="0" i="0" dirty="0"/>
          </a:br>
          <a:r>
            <a:rPr lang="pt-BR" b="0" i="0" dirty="0"/>
            <a:t>acordos com outras autoridades</a:t>
          </a:r>
          <a:br>
            <a:rPr lang="pt-BR" b="0" i="0" dirty="0"/>
          </a:br>
          <a:r>
            <a:rPr lang="pt-BR" b="0" i="0" dirty="0"/>
            <a:t>públicas.</a:t>
          </a:r>
          <a:endParaRPr lang="pt-BR" dirty="0"/>
        </a:p>
      </dgm:t>
    </dgm:pt>
    <dgm:pt modelId="{745F0DB7-BF76-4873-AF9D-3EB53C472A16}" type="parTrans" cxnId="{B3E0D90D-D729-4D76-8487-FE72E7BB5B75}">
      <dgm:prSet/>
      <dgm:spPr/>
      <dgm:t>
        <a:bodyPr/>
        <a:lstStyle/>
        <a:p>
          <a:endParaRPr lang="pt-BR"/>
        </a:p>
      </dgm:t>
    </dgm:pt>
    <dgm:pt modelId="{0148F211-6875-486D-A9AF-C59ECAE118FB}" type="sibTrans" cxnId="{B3E0D90D-D729-4D76-8487-FE72E7BB5B75}">
      <dgm:prSet/>
      <dgm:spPr/>
      <dgm:t>
        <a:bodyPr/>
        <a:lstStyle/>
        <a:p>
          <a:endParaRPr lang="pt-BR"/>
        </a:p>
      </dgm:t>
    </dgm:pt>
    <dgm:pt modelId="{315BFFD1-E9C9-4783-ABA1-6AE8F2DF5392}">
      <dgm:prSet phldrT="[Texto]"/>
      <dgm:spPr/>
      <dgm:t>
        <a:bodyPr/>
        <a:lstStyle/>
        <a:p>
          <a:endParaRPr lang="pt-BR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E15573E-BA2E-4629-8275-0F16D857BD41}" type="parTrans" cxnId="{78312DC3-1508-4E7F-A073-F1A582D68084}">
      <dgm:prSet/>
      <dgm:spPr/>
      <dgm:t>
        <a:bodyPr/>
        <a:lstStyle/>
        <a:p>
          <a:endParaRPr lang="pt-BR"/>
        </a:p>
      </dgm:t>
    </dgm:pt>
    <dgm:pt modelId="{1F47283C-B9E9-4111-9CBA-582FA22AA971}" type="sibTrans" cxnId="{78312DC3-1508-4E7F-A073-F1A582D68084}">
      <dgm:prSet/>
      <dgm:spPr/>
      <dgm:t>
        <a:bodyPr/>
        <a:lstStyle/>
        <a:p>
          <a:endParaRPr lang="pt-BR"/>
        </a:p>
      </dgm:t>
    </dgm:pt>
    <dgm:pt modelId="{57C3B07B-CA9E-4579-90EF-00856BC3408A}">
      <dgm:prSet phldrT="[Texto]"/>
      <dgm:spPr/>
      <dgm:t>
        <a:bodyPr/>
        <a:lstStyle/>
        <a:p>
          <a:endParaRPr lang="pt-BR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97CC138-C3A9-4AB1-8B92-D0DCC24A1A98}" type="parTrans" cxnId="{4A51E3B5-978E-4D8B-9D45-C81D1AE9114F}">
      <dgm:prSet/>
      <dgm:spPr/>
      <dgm:t>
        <a:bodyPr/>
        <a:lstStyle/>
        <a:p>
          <a:endParaRPr lang="pt-BR"/>
        </a:p>
      </dgm:t>
    </dgm:pt>
    <dgm:pt modelId="{BEFCD7E6-7D18-4D44-8173-E6B9AB47897C}" type="sibTrans" cxnId="{4A51E3B5-978E-4D8B-9D45-C81D1AE9114F}">
      <dgm:prSet/>
      <dgm:spPr/>
      <dgm:t>
        <a:bodyPr/>
        <a:lstStyle/>
        <a:p>
          <a:endParaRPr lang="pt-BR"/>
        </a:p>
      </dgm:t>
    </dgm:pt>
    <dgm:pt modelId="{DF59810F-CF94-4D77-B03F-A61D932E8BDB}">
      <dgm:prSet phldrT="[Texto]"/>
      <dgm:spPr/>
      <dgm:t>
        <a:bodyPr/>
        <a:lstStyle/>
        <a:p>
          <a:endParaRPr lang="pt-BR" dirty="0"/>
        </a:p>
      </dgm:t>
    </dgm:pt>
    <dgm:pt modelId="{86160150-62A7-4512-A8AE-3B7DA024282E}" type="parTrans" cxnId="{D044988C-71A9-4AD2-BCC7-4D727A79F8FE}">
      <dgm:prSet/>
      <dgm:spPr/>
      <dgm:t>
        <a:bodyPr/>
        <a:lstStyle/>
        <a:p>
          <a:endParaRPr lang="pt-BR"/>
        </a:p>
      </dgm:t>
    </dgm:pt>
    <dgm:pt modelId="{542D31E3-FFA4-4226-AB92-DDF9B2BEF4F5}" type="sibTrans" cxnId="{D044988C-71A9-4AD2-BCC7-4D727A79F8FE}">
      <dgm:prSet/>
      <dgm:spPr/>
      <dgm:t>
        <a:bodyPr/>
        <a:lstStyle/>
        <a:p>
          <a:endParaRPr lang="pt-BR"/>
        </a:p>
      </dgm:t>
    </dgm:pt>
    <dgm:pt modelId="{9A0F2D6F-3E88-449F-91D1-A2C992887242}">
      <dgm:prSet phldrT="[Texto]"/>
      <dgm:spPr/>
      <dgm:t>
        <a:bodyPr/>
        <a:lstStyle/>
        <a:p>
          <a:r>
            <a:rPr lang="pt-BR" b="0" i="0" dirty="0"/>
            <a:t>Organizar leilões e assinar</a:t>
          </a:r>
          <a:br>
            <a:rPr lang="pt-BR" b="0" i="0" dirty="0"/>
          </a:br>
          <a:r>
            <a:rPr lang="pt-BR" b="0" i="0" dirty="0"/>
            <a:t>contratos em nome do Estado</a:t>
          </a:r>
          <a:br>
            <a:rPr lang="pt-BR" b="0" i="0" dirty="0"/>
          </a:br>
          <a:r>
            <a:rPr lang="pt-BR" b="0" i="0" dirty="0"/>
            <a:t>brasileiro com as concessionárias</a:t>
          </a:r>
          <a:br>
            <a:rPr lang="pt-BR" b="0" i="0" dirty="0"/>
          </a:br>
          <a:r>
            <a:rPr lang="pt-BR" b="0" i="0" dirty="0"/>
            <a:t>na exploração, desenvolvimento e</a:t>
          </a:r>
          <a:br>
            <a:rPr lang="pt-BR" b="0" i="0" dirty="0"/>
          </a:br>
          <a:r>
            <a:rPr lang="pt-BR" b="0" i="0" dirty="0"/>
            <a:t>produção.</a:t>
          </a:r>
          <a:endParaRPr lang="pt-BR" dirty="0"/>
        </a:p>
      </dgm:t>
    </dgm:pt>
    <dgm:pt modelId="{EF9D61C2-7A06-43A0-BAEE-C32994FC1D3A}" type="sibTrans" cxnId="{E1E1FC6F-47D6-4AE6-A8B5-607A40463B15}">
      <dgm:prSet/>
      <dgm:spPr/>
      <dgm:t>
        <a:bodyPr/>
        <a:lstStyle/>
        <a:p>
          <a:endParaRPr lang="pt-BR"/>
        </a:p>
      </dgm:t>
    </dgm:pt>
    <dgm:pt modelId="{69C2578E-45AD-4AB6-8EEE-B73A5512F155}" type="parTrans" cxnId="{E1E1FC6F-47D6-4AE6-A8B5-607A40463B15}">
      <dgm:prSet/>
      <dgm:spPr/>
      <dgm:t>
        <a:bodyPr/>
        <a:lstStyle/>
        <a:p>
          <a:endParaRPr lang="pt-BR"/>
        </a:p>
      </dgm:t>
    </dgm:pt>
    <dgm:pt modelId="{58F52AF6-3999-4ABB-8DDA-7B694629ED03}" type="pres">
      <dgm:prSet presAssocID="{E5BD39E3-ABAD-4EAA-950F-4B391E115517}" presName="linearFlow" presStyleCnt="0">
        <dgm:presLayoutVars>
          <dgm:dir/>
          <dgm:animLvl val="lvl"/>
          <dgm:resizeHandles/>
        </dgm:presLayoutVars>
      </dgm:prSet>
      <dgm:spPr/>
    </dgm:pt>
    <dgm:pt modelId="{C86F6F50-F44C-401A-BC1B-3238D2F0C48D}" type="pres">
      <dgm:prSet presAssocID="{B9F4B634-8BBE-47CC-BB9C-E108CAFA6B9B}" presName="compositeNode" presStyleCnt="0">
        <dgm:presLayoutVars>
          <dgm:bulletEnabled val="1"/>
        </dgm:presLayoutVars>
      </dgm:prSet>
      <dgm:spPr/>
    </dgm:pt>
    <dgm:pt modelId="{EDC8DBDB-9C28-4B01-9D7F-D9086788D131}" type="pres">
      <dgm:prSet presAssocID="{B9F4B634-8BBE-47CC-BB9C-E108CAFA6B9B}" presName="image" presStyleLbl="fgImgPlace1" presStyleIdx="0" presStyleCnt="3" custScaleX="200689" custScaleY="162068" custLinFactNeighborX="28686" custLinFactNeighborY="-4442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42829549-689F-4D94-AE84-49383EEEB7A1}" type="pres">
      <dgm:prSet presAssocID="{B9F4B634-8BBE-47CC-BB9C-E108CAFA6B9B}" presName="childNode" presStyleLbl="node1" presStyleIdx="0" presStyleCnt="3">
        <dgm:presLayoutVars>
          <dgm:bulletEnabled val="1"/>
        </dgm:presLayoutVars>
      </dgm:prSet>
      <dgm:spPr/>
    </dgm:pt>
    <dgm:pt modelId="{0E14EC32-5B2F-4A37-BD35-C2E3FB961500}" type="pres">
      <dgm:prSet presAssocID="{B9F4B634-8BBE-47CC-BB9C-E108CAFA6B9B}" presName="parentNode" presStyleLbl="revTx" presStyleIdx="0" presStyleCnt="3">
        <dgm:presLayoutVars>
          <dgm:chMax val="0"/>
          <dgm:bulletEnabled val="1"/>
        </dgm:presLayoutVars>
      </dgm:prSet>
      <dgm:spPr/>
    </dgm:pt>
    <dgm:pt modelId="{F1580424-8B8D-489C-B84F-DE553EB45F64}" type="pres">
      <dgm:prSet presAssocID="{D934D6C5-61D0-4BD6-AC57-A1E0AD9CF6AC}" presName="sibTrans" presStyleCnt="0"/>
      <dgm:spPr/>
    </dgm:pt>
    <dgm:pt modelId="{18BF562C-3640-4C46-B46C-41C7A93A1B46}" type="pres">
      <dgm:prSet presAssocID="{399E7AEA-56FB-4199-981A-972ECDD17453}" presName="compositeNode" presStyleCnt="0">
        <dgm:presLayoutVars>
          <dgm:bulletEnabled val="1"/>
        </dgm:presLayoutVars>
      </dgm:prSet>
      <dgm:spPr/>
    </dgm:pt>
    <dgm:pt modelId="{37E45C7B-F268-429E-93EF-270DA6CC24F5}" type="pres">
      <dgm:prSet presAssocID="{399E7AEA-56FB-4199-981A-972ECDD17453}" presName="image" presStyleLbl="fgImgPlace1" presStyleIdx="1" presStyleCnt="3" custScaleX="233425" custScaleY="178355" custLinFactNeighborX="23464" custLinFactNeighborY="-4442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4256D2E1-7FB1-416C-880F-87C023FA4B47}" type="pres">
      <dgm:prSet presAssocID="{399E7AEA-56FB-4199-981A-972ECDD17453}" presName="childNode" presStyleLbl="node1" presStyleIdx="1" presStyleCnt="3">
        <dgm:presLayoutVars>
          <dgm:bulletEnabled val="1"/>
        </dgm:presLayoutVars>
      </dgm:prSet>
      <dgm:spPr/>
    </dgm:pt>
    <dgm:pt modelId="{F564DAC0-3352-4D65-BB75-ADFE1C38286A}" type="pres">
      <dgm:prSet presAssocID="{399E7AEA-56FB-4199-981A-972ECDD17453}" presName="parentNode" presStyleLbl="revTx" presStyleIdx="1" presStyleCnt="3">
        <dgm:presLayoutVars>
          <dgm:chMax val="0"/>
          <dgm:bulletEnabled val="1"/>
        </dgm:presLayoutVars>
      </dgm:prSet>
      <dgm:spPr/>
    </dgm:pt>
    <dgm:pt modelId="{45EDD0CE-26F3-4654-B6E5-2ACD204136D1}" type="pres">
      <dgm:prSet presAssocID="{269C15D8-7D73-40C9-8474-CC44D5DC323C}" presName="sibTrans" presStyleCnt="0"/>
      <dgm:spPr/>
    </dgm:pt>
    <dgm:pt modelId="{3608DC7C-00BC-4992-83AF-EFB750841AEB}" type="pres">
      <dgm:prSet presAssocID="{19738213-E61D-461E-B407-980E64BDE508}" presName="compositeNode" presStyleCnt="0">
        <dgm:presLayoutVars>
          <dgm:bulletEnabled val="1"/>
        </dgm:presLayoutVars>
      </dgm:prSet>
      <dgm:spPr/>
    </dgm:pt>
    <dgm:pt modelId="{9D02D00B-9EB3-4D06-853B-C5A9D6A99F9E}" type="pres">
      <dgm:prSet presAssocID="{19738213-E61D-461E-B407-980E64BDE508}" presName="image" presStyleLbl="fgImgPlace1" presStyleIdx="2" presStyleCnt="3" custScaleX="229588" custScaleY="164004" custLinFactNeighborX="11397" custLinFactNeighborY="5080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B2D0FEEB-AF49-4848-979C-22AFBDF50EA5}" type="pres">
      <dgm:prSet presAssocID="{19738213-E61D-461E-B407-980E64BDE508}" presName="childNode" presStyleLbl="node1" presStyleIdx="2" presStyleCnt="3">
        <dgm:presLayoutVars>
          <dgm:bulletEnabled val="1"/>
        </dgm:presLayoutVars>
      </dgm:prSet>
      <dgm:spPr/>
    </dgm:pt>
    <dgm:pt modelId="{96322DA7-08DA-4849-9D5F-1477AC3DA146}" type="pres">
      <dgm:prSet presAssocID="{19738213-E61D-461E-B407-980E64BDE508}" presName="parentNode" presStyleLbl="revTx" presStyleIdx="2" presStyleCnt="3">
        <dgm:presLayoutVars>
          <dgm:chMax val="0"/>
          <dgm:bulletEnabled val="1"/>
        </dgm:presLayoutVars>
      </dgm:prSet>
      <dgm:spPr/>
    </dgm:pt>
  </dgm:ptLst>
  <dgm:cxnLst>
    <dgm:cxn modelId="{E6B21E0A-6650-4B60-AE3F-24C5E787F01C}" type="presOf" srcId="{6AE0AD8B-6605-490C-BBA1-E709E621E955}" destId="{B2D0FEEB-AF49-4848-979C-22AFBDF50EA5}" srcOrd="0" destOrd="1" presId="urn:microsoft.com/office/officeart/2005/8/layout/hList2#1"/>
    <dgm:cxn modelId="{B5EDB70D-21C7-4CE2-9229-3EB0183EDB3E}" srcId="{399E7AEA-56FB-4199-981A-972ECDD17453}" destId="{B89040B3-1118-47D8-8323-8B7260ABA518}" srcOrd="0" destOrd="0" parTransId="{2DC38A47-BD9A-42C7-8F04-7546103D3BDB}" sibTransId="{BCFE57E1-BD13-43EE-8DBF-A6D706DA7821}"/>
    <dgm:cxn modelId="{B3E0D90D-D729-4D76-8487-FE72E7BB5B75}" srcId="{19738213-E61D-461E-B407-980E64BDE508}" destId="{6AE0AD8B-6605-490C-BBA1-E709E621E955}" srcOrd="1" destOrd="0" parTransId="{745F0DB7-BF76-4873-AF9D-3EB53C472A16}" sibTransId="{0148F211-6875-486D-A9AF-C59ECAE118FB}"/>
    <dgm:cxn modelId="{C742921A-A533-4631-B025-51E7D5F8AAC7}" srcId="{B9F4B634-8BBE-47CC-BB9C-E108CAFA6B9B}" destId="{F1BE3DE1-0C99-41EB-9BE5-AC49E93EDB36}" srcOrd="1" destOrd="0" parTransId="{A9DA4A62-2FE7-4369-BE0A-F8A444D40250}" sibTransId="{BFE1D638-F851-4174-A59F-6F70A5B2128B}"/>
    <dgm:cxn modelId="{7481721F-A557-41E4-8CD7-3A931B741CBC}" type="presOf" srcId="{315BFFD1-E9C9-4783-ABA1-6AE8F2DF5392}" destId="{42829549-689F-4D94-AE84-49383EEEB7A1}" srcOrd="0" destOrd="2" presId="urn:microsoft.com/office/officeart/2005/8/layout/hList2#1"/>
    <dgm:cxn modelId="{BC5AE337-F8D9-45AF-8D64-D92C2283ADAA}" type="presOf" srcId="{2D35FE2C-F2B3-4883-ACE8-4641A35E6698}" destId="{B2D0FEEB-AF49-4848-979C-22AFBDF50EA5}" srcOrd="0" destOrd="0" presId="urn:microsoft.com/office/officeart/2005/8/layout/hList2#1"/>
    <dgm:cxn modelId="{4380993E-58B1-4971-A6D9-127AACEA3162}" type="presOf" srcId="{E5BD39E3-ABAD-4EAA-950F-4B391E115517}" destId="{58F52AF6-3999-4ABB-8DDA-7B694629ED03}" srcOrd="0" destOrd="0" presId="urn:microsoft.com/office/officeart/2005/8/layout/hList2#1"/>
    <dgm:cxn modelId="{14FAD45D-B0A9-4BED-9DDB-EA859BE79BED}" srcId="{E5BD39E3-ABAD-4EAA-950F-4B391E115517}" destId="{B9F4B634-8BBE-47CC-BB9C-E108CAFA6B9B}" srcOrd="0" destOrd="0" parTransId="{CAF3BFFD-D1CB-4FD8-9BC0-BB49377323DB}" sibTransId="{D934D6C5-61D0-4BD6-AC57-A1E0AD9CF6AC}"/>
    <dgm:cxn modelId="{CE2FA645-FD22-40CD-83F0-FB45EC6132F4}" type="presOf" srcId="{19738213-E61D-461E-B407-980E64BDE508}" destId="{96322DA7-08DA-4849-9D5F-1477AC3DA146}" srcOrd="0" destOrd="0" presId="urn:microsoft.com/office/officeart/2005/8/layout/hList2#1"/>
    <dgm:cxn modelId="{D3085048-9689-4A2B-964B-46CCD22403D6}" type="presOf" srcId="{399E7AEA-56FB-4199-981A-972ECDD17453}" destId="{F564DAC0-3352-4D65-BB75-ADFE1C38286A}" srcOrd="0" destOrd="0" presId="urn:microsoft.com/office/officeart/2005/8/layout/hList2#1"/>
    <dgm:cxn modelId="{E1E1FC6F-47D6-4AE6-A8B5-607A40463B15}" srcId="{399E7AEA-56FB-4199-981A-972ECDD17453}" destId="{9A0F2D6F-3E88-449F-91D1-A2C992887242}" srcOrd="1" destOrd="0" parTransId="{69C2578E-45AD-4AB6-8EEE-B73A5512F155}" sibTransId="{EF9D61C2-7A06-43A0-BAEE-C32994FC1D3A}"/>
    <dgm:cxn modelId="{70D97177-3CA2-4681-A1EF-46D4465CF3F8}" srcId="{19738213-E61D-461E-B407-980E64BDE508}" destId="{2D35FE2C-F2B3-4883-ACE8-4641A35E6698}" srcOrd="0" destOrd="0" parTransId="{58260E04-4365-47A6-91C7-CAEC2746ED54}" sibTransId="{736CBB41-EA7A-4BD8-B5E2-5B82E15CF458}"/>
    <dgm:cxn modelId="{D044988C-71A9-4AD2-BCC7-4D727A79F8FE}" srcId="{399E7AEA-56FB-4199-981A-972ECDD17453}" destId="{DF59810F-CF94-4D77-B03F-A61D932E8BDB}" srcOrd="2" destOrd="0" parTransId="{86160150-62A7-4512-A8AE-3B7DA024282E}" sibTransId="{542D31E3-FFA4-4226-AB92-DDF9B2BEF4F5}"/>
    <dgm:cxn modelId="{93504C9E-9F05-42E8-A2CD-E9927AC42C9E}" type="presOf" srcId="{57C3B07B-CA9E-4579-90EF-00856BC3408A}" destId="{42829549-689F-4D94-AE84-49383EEEB7A1}" srcOrd="0" destOrd="0" presId="urn:microsoft.com/office/officeart/2005/8/layout/hList2#1"/>
    <dgm:cxn modelId="{6EA0C9A0-9011-45F6-AAED-6FE2520DFC5A}" type="presOf" srcId="{B9F4B634-8BBE-47CC-BB9C-E108CAFA6B9B}" destId="{0E14EC32-5B2F-4A37-BD35-C2E3FB961500}" srcOrd="0" destOrd="0" presId="urn:microsoft.com/office/officeart/2005/8/layout/hList2#1"/>
    <dgm:cxn modelId="{82332DA8-54EC-4B70-9C83-6EB0AF7445E5}" type="presOf" srcId="{9A0F2D6F-3E88-449F-91D1-A2C992887242}" destId="{4256D2E1-7FB1-416C-880F-87C023FA4B47}" srcOrd="0" destOrd="1" presId="urn:microsoft.com/office/officeart/2005/8/layout/hList2#1"/>
    <dgm:cxn modelId="{B90708B2-49D0-4653-8A6C-EC41A0503451}" type="presOf" srcId="{DF59810F-CF94-4D77-B03F-A61D932E8BDB}" destId="{4256D2E1-7FB1-416C-880F-87C023FA4B47}" srcOrd="0" destOrd="2" presId="urn:microsoft.com/office/officeart/2005/8/layout/hList2#1"/>
    <dgm:cxn modelId="{4A51E3B5-978E-4D8B-9D45-C81D1AE9114F}" srcId="{B9F4B634-8BBE-47CC-BB9C-E108CAFA6B9B}" destId="{57C3B07B-CA9E-4579-90EF-00856BC3408A}" srcOrd="0" destOrd="0" parTransId="{497CC138-C3A9-4AB1-8B92-D0DCC24A1A98}" sibTransId="{BEFCD7E6-7D18-4D44-8173-E6B9AB47897C}"/>
    <dgm:cxn modelId="{DCC28BBF-D0DF-46C2-B93D-9DAD6A79864D}" srcId="{E5BD39E3-ABAD-4EAA-950F-4B391E115517}" destId="{19738213-E61D-461E-B407-980E64BDE508}" srcOrd="2" destOrd="0" parTransId="{5B719572-0B99-4FA5-8EAE-2282D9890B69}" sibTransId="{EE73E4A3-FE25-4EFB-B7CB-D1B751F7CDB9}"/>
    <dgm:cxn modelId="{78312DC3-1508-4E7F-A073-F1A582D68084}" srcId="{B9F4B634-8BBE-47CC-BB9C-E108CAFA6B9B}" destId="{315BFFD1-E9C9-4783-ABA1-6AE8F2DF5392}" srcOrd="2" destOrd="0" parTransId="{9E15573E-BA2E-4629-8275-0F16D857BD41}" sibTransId="{1F47283C-B9E9-4111-9CBA-582FA22AA971}"/>
    <dgm:cxn modelId="{BFD359DF-AECC-4825-9744-7226FA596215}" srcId="{E5BD39E3-ABAD-4EAA-950F-4B391E115517}" destId="{399E7AEA-56FB-4199-981A-972ECDD17453}" srcOrd="1" destOrd="0" parTransId="{549D73E4-0686-47A4-B2C3-F9FC7BA03EF9}" sibTransId="{269C15D8-7D73-40C9-8474-CC44D5DC323C}"/>
    <dgm:cxn modelId="{3EF6D6E4-8B39-4A66-A7EB-15F9679ADC7D}" type="presOf" srcId="{B89040B3-1118-47D8-8323-8B7260ABA518}" destId="{4256D2E1-7FB1-416C-880F-87C023FA4B47}" srcOrd="0" destOrd="0" presId="urn:microsoft.com/office/officeart/2005/8/layout/hList2#1"/>
    <dgm:cxn modelId="{AD9C35E5-21C0-4F92-BB25-53AFB5E6BCB5}" type="presOf" srcId="{F1BE3DE1-0C99-41EB-9BE5-AC49E93EDB36}" destId="{42829549-689F-4D94-AE84-49383EEEB7A1}" srcOrd="0" destOrd="1" presId="urn:microsoft.com/office/officeart/2005/8/layout/hList2#1"/>
    <dgm:cxn modelId="{B92DD32E-3104-4AC8-8032-ECBF65349CDD}" type="presParOf" srcId="{58F52AF6-3999-4ABB-8DDA-7B694629ED03}" destId="{C86F6F50-F44C-401A-BC1B-3238D2F0C48D}" srcOrd="0" destOrd="0" presId="urn:microsoft.com/office/officeart/2005/8/layout/hList2#1"/>
    <dgm:cxn modelId="{13DD1E3A-4B30-4248-8B7C-E68832D3050C}" type="presParOf" srcId="{C86F6F50-F44C-401A-BC1B-3238D2F0C48D}" destId="{EDC8DBDB-9C28-4B01-9D7F-D9086788D131}" srcOrd="0" destOrd="0" presId="urn:microsoft.com/office/officeart/2005/8/layout/hList2#1"/>
    <dgm:cxn modelId="{EDB0F70F-BFDE-4645-9422-6E210B32BF48}" type="presParOf" srcId="{C86F6F50-F44C-401A-BC1B-3238D2F0C48D}" destId="{42829549-689F-4D94-AE84-49383EEEB7A1}" srcOrd="1" destOrd="0" presId="urn:microsoft.com/office/officeart/2005/8/layout/hList2#1"/>
    <dgm:cxn modelId="{894D1E18-5029-41EF-AEA1-D6457490B835}" type="presParOf" srcId="{C86F6F50-F44C-401A-BC1B-3238D2F0C48D}" destId="{0E14EC32-5B2F-4A37-BD35-C2E3FB961500}" srcOrd="2" destOrd="0" presId="urn:microsoft.com/office/officeart/2005/8/layout/hList2#1"/>
    <dgm:cxn modelId="{0877E90E-A09F-4F69-8A3C-16912F6F905A}" type="presParOf" srcId="{58F52AF6-3999-4ABB-8DDA-7B694629ED03}" destId="{F1580424-8B8D-489C-B84F-DE553EB45F64}" srcOrd="1" destOrd="0" presId="urn:microsoft.com/office/officeart/2005/8/layout/hList2#1"/>
    <dgm:cxn modelId="{9DF2383E-5790-4802-984A-43307D2C45AF}" type="presParOf" srcId="{58F52AF6-3999-4ABB-8DDA-7B694629ED03}" destId="{18BF562C-3640-4C46-B46C-41C7A93A1B46}" srcOrd="2" destOrd="0" presId="urn:microsoft.com/office/officeart/2005/8/layout/hList2#1"/>
    <dgm:cxn modelId="{39C07991-C249-4701-AF70-C917A4D8EED6}" type="presParOf" srcId="{18BF562C-3640-4C46-B46C-41C7A93A1B46}" destId="{37E45C7B-F268-429E-93EF-270DA6CC24F5}" srcOrd="0" destOrd="0" presId="urn:microsoft.com/office/officeart/2005/8/layout/hList2#1"/>
    <dgm:cxn modelId="{F6DD9960-F939-444A-89DB-6D945BA732CE}" type="presParOf" srcId="{18BF562C-3640-4C46-B46C-41C7A93A1B46}" destId="{4256D2E1-7FB1-416C-880F-87C023FA4B47}" srcOrd="1" destOrd="0" presId="urn:microsoft.com/office/officeart/2005/8/layout/hList2#1"/>
    <dgm:cxn modelId="{D1BD0E01-EB32-405A-A577-756674902AEE}" type="presParOf" srcId="{18BF562C-3640-4C46-B46C-41C7A93A1B46}" destId="{F564DAC0-3352-4D65-BB75-ADFE1C38286A}" srcOrd="2" destOrd="0" presId="urn:microsoft.com/office/officeart/2005/8/layout/hList2#1"/>
    <dgm:cxn modelId="{CC48C25D-18EC-43D9-A9E0-AD41A23E19F7}" type="presParOf" srcId="{58F52AF6-3999-4ABB-8DDA-7B694629ED03}" destId="{45EDD0CE-26F3-4654-B6E5-2ACD204136D1}" srcOrd="3" destOrd="0" presId="urn:microsoft.com/office/officeart/2005/8/layout/hList2#1"/>
    <dgm:cxn modelId="{459E412B-8AEB-494C-80DA-E3FADD5093A4}" type="presParOf" srcId="{58F52AF6-3999-4ABB-8DDA-7B694629ED03}" destId="{3608DC7C-00BC-4992-83AF-EFB750841AEB}" srcOrd="4" destOrd="0" presId="urn:microsoft.com/office/officeart/2005/8/layout/hList2#1"/>
    <dgm:cxn modelId="{8420394F-F616-41DF-9570-38F29B8F8DAB}" type="presParOf" srcId="{3608DC7C-00BC-4992-83AF-EFB750841AEB}" destId="{9D02D00B-9EB3-4D06-853B-C5A9D6A99F9E}" srcOrd="0" destOrd="0" presId="urn:microsoft.com/office/officeart/2005/8/layout/hList2#1"/>
    <dgm:cxn modelId="{585FC746-2394-4F39-B414-7F40B851AFA0}" type="presParOf" srcId="{3608DC7C-00BC-4992-83AF-EFB750841AEB}" destId="{B2D0FEEB-AF49-4848-979C-22AFBDF50EA5}" srcOrd="1" destOrd="0" presId="urn:microsoft.com/office/officeart/2005/8/layout/hList2#1"/>
    <dgm:cxn modelId="{B3609B72-CAF5-4410-9EDD-1629CE136023}" type="presParOf" srcId="{3608DC7C-00BC-4992-83AF-EFB750841AEB}" destId="{96322DA7-08DA-4849-9D5F-1477AC3DA146}" srcOrd="2" destOrd="0" presId="urn:microsoft.com/office/officeart/2005/8/layout/hList2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019BE8E-3C57-4694-9867-11F2B0704AD1}" type="doc">
      <dgm:prSet loTypeId="urn:microsoft.com/office/officeart/2005/8/layout/hProcess7#1" loCatId="process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pt-BR"/>
        </a:p>
      </dgm:t>
    </dgm:pt>
    <dgm:pt modelId="{32475001-9C3D-4F79-B73F-FDB2DE72B7FE}">
      <dgm:prSet phldrT="[Texto]" custT="1"/>
      <dgm:spPr/>
      <dgm:t>
        <a:bodyPr/>
        <a:lstStyle/>
        <a:p>
          <a:pPr algn="ctr"/>
          <a:r>
            <a:rPr lang="pt-BR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LABORATÓRIO</a:t>
          </a:r>
        </a:p>
      </dgm:t>
    </dgm:pt>
    <dgm:pt modelId="{501F66DA-CD2B-470E-BC22-968628EC4EAD}" type="parTrans" cxnId="{719954EC-60DF-443B-8023-9421DBCB5CC1}">
      <dgm:prSet/>
      <dgm:spPr/>
      <dgm:t>
        <a:bodyPr/>
        <a:lstStyle/>
        <a:p>
          <a:endParaRPr lang="pt-BR"/>
        </a:p>
      </dgm:t>
    </dgm:pt>
    <dgm:pt modelId="{CAA9739A-D145-468C-B285-9C00461C03D0}" type="sibTrans" cxnId="{719954EC-60DF-443B-8023-9421DBCB5CC1}">
      <dgm:prSet/>
      <dgm:spPr/>
      <dgm:t>
        <a:bodyPr/>
        <a:lstStyle/>
        <a:p>
          <a:endParaRPr lang="pt-BR"/>
        </a:p>
      </dgm:t>
    </dgm:pt>
    <dgm:pt modelId="{46AFC762-AEFF-4EB3-B26D-158CEDD1A2B2}">
      <dgm:prSet phldrT="[Texto]" custT="1"/>
      <dgm:spPr/>
      <dgm:t>
        <a:bodyPr/>
        <a:lstStyle/>
        <a:p>
          <a:pPr algn="ctr"/>
          <a:r>
            <a: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SERVIDORES</a:t>
          </a:r>
        </a:p>
      </dgm:t>
    </dgm:pt>
    <dgm:pt modelId="{18AFD5C0-3923-4EAA-9499-BA36E3AD9533}" type="parTrans" cxnId="{7E7A07A5-AF67-4A76-8082-F67AD2A5DDDA}">
      <dgm:prSet/>
      <dgm:spPr/>
      <dgm:t>
        <a:bodyPr/>
        <a:lstStyle/>
        <a:p>
          <a:endParaRPr lang="pt-BR"/>
        </a:p>
      </dgm:t>
    </dgm:pt>
    <dgm:pt modelId="{FCFE8E19-9F35-492C-A48C-8C80C68CAFA4}" type="sibTrans" cxnId="{7E7A07A5-AF67-4A76-8082-F67AD2A5DDDA}">
      <dgm:prSet/>
      <dgm:spPr/>
      <dgm:t>
        <a:bodyPr/>
        <a:lstStyle/>
        <a:p>
          <a:endParaRPr lang="pt-BR"/>
        </a:p>
      </dgm:t>
    </dgm:pt>
    <dgm:pt modelId="{54513F80-9EE0-432F-9A58-C184630D8C5D}">
      <dgm:prSet phldrT="[Texto]"/>
      <dgm:spPr/>
      <dgm:t>
        <a:bodyPr/>
        <a:lstStyle/>
        <a:p>
          <a:r>
            <a:rPr lang="pt-BR" dirty="0">
              <a:latin typeface="Calibri" pitchFamily="34" charset="0"/>
              <a:cs typeface="Arial" pitchFamily="34" charset="0"/>
            </a:rPr>
            <a:t>Possui uma equipe com 41 funcionários.</a:t>
          </a:r>
          <a:endParaRPr lang="pt-BR" dirty="0"/>
        </a:p>
      </dgm:t>
    </dgm:pt>
    <dgm:pt modelId="{342BE11C-7349-403E-A50F-3F59A5336C66}" type="parTrans" cxnId="{21A1E0D0-0F60-4294-9EE4-AD30E764B96F}">
      <dgm:prSet/>
      <dgm:spPr/>
      <dgm:t>
        <a:bodyPr/>
        <a:lstStyle/>
        <a:p>
          <a:endParaRPr lang="pt-BR"/>
        </a:p>
      </dgm:t>
    </dgm:pt>
    <dgm:pt modelId="{9425A474-2F68-478B-BB59-C39A7CC88AD7}" type="sibTrans" cxnId="{21A1E0D0-0F60-4294-9EE4-AD30E764B96F}">
      <dgm:prSet/>
      <dgm:spPr/>
      <dgm:t>
        <a:bodyPr/>
        <a:lstStyle/>
        <a:p>
          <a:endParaRPr lang="pt-BR"/>
        </a:p>
      </dgm:t>
    </dgm:pt>
    <dgm:pt modelId="{184D1D69-F307-4A62-869D-8FB7D298D7F1}">
      <dgm:prSet phldrT="[Texto]" custT="1"/>
      <dgm:spPr/>
      <dgm:t>
        <a:bodyPr/>
        <a:lstStyle/>
        <a:p>
          <a:pPr algn="ctr"/>
          <a:r>
            <a: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AMPLIAÇÃO</a:t>
          </a:r>
        </a:p>
      </dgm:t>
    </dgm:pt>
    <dgm:pt modelId="{0EBCAD73-8F22-44CE-818D-8598FFFE58EA}" type="parTrans" cxnId="{CA35D846-221B-4E21-B48F-98447E3CE203}">
      <dgm:prSet/>
      <dgm:spPr/>
      <dgm:t>
        <a:bodyPr/>
        <a:lstStyle/>
        <a:p>
          <a:endParaRPr lang="pt-BR"/>
        </a:p>
      </dgm:t>
    </dgm:pt>
    <dgm:pt modelId="{5F655765-C694-43E4-BFF6-A873D8371BA4}" type="sibTrans" cxnId="{CA35D846-221B-4E21-B48F-98447E3CE203}">
      <dgm:prSet/>
      <dgm:spPr/>
      <dgm:t>
        <a:bodyPr/>
        <a:lstStyle/>
        <a:p>
          <a:endParaRPr lang="pt-BR"/>
        </a:p>
      </dgm:t>
    </dgm:pt>
    <dgm:pt modelId="{7FA42E58-E9DC-43DA-97C3-963E9246EDBE}">
      <dgm:prSet phldrT="[Texto]"/>
      <dgm:spPr/>
      <dgm:t>
        <a:bodyPr/>
        <a:lstStyle/>
        <a:p>
          <a:r>
            <a:rPr lang="pt-BR" dirty="0">
              <a:cs typeface="Arial" pitchFamily="34" charset="0"/>
            </a:rPr>
            <a:t>O CPT passou por uma ampla reforma, resultando em aumento de 23% da área laboratorial e modernização.</a:t>
          </a:r>
          <a:endParaRPr lang="pt-BR" dirty="0"/>
        </a:p>
      </dgm:t>
    </dgm:pt>
    <dgm:pt modelId="{942D4AE5-F1B9-46BB-9DFA-56EA79945378}" type="parTrans" cxnId="{F469EE16-F5B8-4D81-8DE7-23971459ED4D}">
      <dgm:prSet/>
      <dgm:spPr/>
      <dgm:t>
        <a:bodyPr/>
        <a:lstStyle/>
        <a:p>
          <a:endParaRPr lang="pt-BR"/>
        </a:p>
      </dgm:t>
    </dgm:pt>
    <dgm:pt modelId="{77BA2CBE-E7E2-4AC3-909E-3F70009D2438}" type="sibTrans" cxnId="{F469EE16-F5B8-4D81-8DE7-23971459ED4D}">
      <dgm:prSet/>
      <dgm:spPr/>
      <dgm:t>
        <a:bodyPr/>
        <a:lstStyle/>
        <a:p>
          <a:endParaRPr lang="pt-BR"/>
        </a:p>
      </dgm:t>
    </dgm:pt>
    <dgm:pt modelId="{B9571C65-81A3-4D16-8D63-EAABC583AFED}">
      <dgm:prSet phldrT="[Texto]"/>
      <dgm:spPr/>
      <dgm:t>
        <a:bodyPr/>
        <a:lstStyle/>
        <a:p>
          <a:r>
            <a:rPr lang="pt-BR" dirty="0">
              <a:latin typeface="Calibri" pitchFamily="34" charset="0"/>
              <a:cs typeface="Arial" pitchFamily="34" charset="0"/>
            </a:rPr>
            <a:t>Trata-se de um conjunto de laboratórios que conta com equipamentos de última geração dedicados, principalmente, ao controle da qualidade de petróleo, derivados e biocombustíveis;</a:t>
          </a:r>
          <a:endParaRPr lang="pt-BR" dirty="0"/>
        </a:p>
      </dgm:t>
    </dgm:pt>
    <dgm:pt modelId="{0C05E1CB-8139-4E46-A338-7B64F661E020}" type="sibTrans" cxnId="{4476BC47-4779-4B65-966A-68A6B4EB8760}">
      <dgm:prSet/>
      <dgm:spPr/>
      <dgm:t>
        <a:bodyPr/>
        <a:lstStyle/>
        <a:p>
          <a:endParaRPr lang="pt-BR"/>
        </a:p>
      </dgm:t>
    </dgm:pt>
    <dgm:pt modelId="{02B95929-63A0-45D3-9AD8-11DC325232CA}" type="parTrans" cxnId="{4476BC47-4779-4B65-966A-68A6B4EB8760}">
      <dgm:prSet/>
      <dgm:spPr/>
      <dgm:t>
        <a:bodyPr/>
        <a:lstStyle/>
        <a:p>
          <a:endParaRPr lang="pt-BR"/>
        </a:p>
      </dgm:t>
    </dgm:pt>
    <dgm:pt modelId="{1DAF3B26-713D-46EA-BC18-AFE1E08BE9CF}" type="pres">
      <dgm:prSet presAssocID="{6019BE8E-3C57-4694-9867-11F2B0704AD1}" presName="Name0" presStyleCnt="0">
        <dgm:presLayoutVars>
          <dgm:dir/>
          <dgm:animLvl val="lvl"/>
          <dgm:resizeHandles val="exact"/>
        </dgm:presLayoutVars>
      </dgm:prSet>
      <dgm:spPr/>
    </dgm:pt>
    <dgm:pt modelId="{72BE6221-CBF4-46F3-BC01-42B2BD56E0A8}" type="pres">
      <dgm:prSet presAssocID="{32475001-9C3D-4F79-B73F-FDB2DE72B7FE}" presName="compositeNode" presStyleCnt="0">
        <dgm:presLayoutVars>
          <dgm:bulletEnabled val="1"/>
        </dgm:presLayoutVars>
      </dgm:prSet>
      <dgm:spPr/>
    </dgm:pt>
    <dgm:pt modelId="{2FF3992B-20F5-4D6E-8339-E593BC88FB43}" type="pres">
      <dgm:prSet presAssocID="{32475001-9C3D-4F79-B73F-FDB2DE72B7FE}" presName="bgRect" presStyleLbl="node1" presStyleIdx="0" presStyleCnt="3"/>
      <dgm:spPr/>
    </dgm:pt>
    <dgm:pt modelId="{37E1A60B-FE8F-477E-BC3F-93C1B9FB7558}" type="pres">
      <dgm:prSet presAssocID="{32475001-9C3D-4F79-B73F-FDB2DE72B7FE}" presName="parentNode" presStyleLbl="node1" presStyleIdx="0" presStyleCnt="3">
        <dgm:presLayoutVars>
          <dgm:chMax val="0"/>
          <dgm:bulletEnabled val="1"/>
        </dgm:presLayoutVars>
      </dgm:prSet>
      <dgm:spPr/>
    </dgm:pt>
    <dgm:pt modelId="{3CDDFBEF-99F0-47EB-A83E-A949813C6426}" type="pres">
      <dgm:prSet presAssocID="{32475001-9C3D-4F79-B73F-FDB2DE72B7FE}" presName="childNode" presStyleLbl="node1" presStyleIdx="0" presStyleCnt="3">
        <dgm:presLayoutVars>
          <dgm:bulletEnabled val="1"/>
        </dgm:presLayoutVars>
      </dgm:prSet>
      <dgm:spPr/>
    </dgm:pt>
    <dgm:pt modelId="{CBAB9375-3120-42E7-AA6C-181E69A40ABD}" type="pres">
      <dgm:prSet presAssocID="{CAA9739A-D145-468C-B285-9C00461C03D0}" presName="hSp" presStyleCnt="0"/>
      <dgm:spPr/>
    </dgm:pt>
    <dgm:pt modelId="{121B462B-7F69-4580-99AE-A8482CEB75A6}" type="pres">
      <dgm:prSet presAssocID="{CAA9739A-D145-468C-B285-9C00461C03D0}" presName="vProcSp" presStyleCnt="0"/>
      <dgm:spPr/>
    </dgm:pt>
    <dgm:pt modelId="{4667C9BE-6AE9-4E7A-9BF7-A221A3DF6E9D}" type="pres">
      <dgm:prSet presAssocID="{CAA9739A-D145-468C-B285-9C00461C03D0}" presName="vSp1" presStyleCnt="0"/>
      <dgm:spPr/>
    </dgm:pt>
    <dgm:pt modelId="{ADA8F0FC-6BA4-4C94-AE7C-312413283675}" type="pres">
      <dgm:prSet presAssocID="{CAA9739A-D145-468C-B285-9C00461C03D0}" presName="simulatedConn" presStyleLbl="solidFgAcc1" presStyleIdx="0" presStyleCnt="2"/>
      <dgm:spPr/>
    </dgm:pt>
    <dgm:pt modelId="{8F1DD706-4954-4524-981E-293610E7B426}" type="pres">
      <dgm:prSet presAssocID="{CAA9739A-D145-468C-B285-9C00461C03D0}" presName="vSp2" presStyleCnt="0"/>
      <dgm:spPr/>
    </dgm:pt>
    <dgm:pt modelId="{ECD9AACE-6635-49B7-8AB0-A608A8D9BBC9}" type="pres">
      <dgm:prSet presAssocID="{CAA9739A-D145-468C-B285-9C00461C03D0}" presName="sibTrans" presStyleCnt="0"/>
      <dgm:spPr/>
    </dgm:pt>
    <dgm:pt modelId="{54F8FD01-CD5F-4DC9-87C1-0AD33C8C76A3}" type="pres">
      <dgm:prSet presAssocID="{46AFC762-AEFF-4EB3-B26D-158CEDD1A2B2}" presName="compositeNode" presStyleCnt="0">
        <dgm:presLayoutVars>
          <dgm:bulletEnabled val="1"/>
        </dgm:presLayoutVars>
      </dgm:prSet>
      <dgm:spPr/>
    </dgm:pt>
    <dgm:pt modelId="{A8CBDBBA-065A-48D8-84EA-BF5969C4495F}" type="pres">
      <dgm:prSet presAssocID="{46AFC762-AEFF-4EB3-B26D-158CEDD1A2B2}" presName="bgRect" presStyleLbl="node1" presStyleIdx="1" presStyleCnt="3"/>
      <dgm:spPr/>
    </dgm:pt>
    <dgm:pt modelId="{66440462-E570-49D1-B8D3-48DFC4807155}" type="pres">
      <dgm:prSet presAssocID="{46AFC762-AEFF-4EB3-B26D-158CEDD1A2B2}" presName="parentNode" presStyleLbl="node1" presStyleIdx="1" presStyleCnt="3">
        <dgm:presLayoutVars>
          <dgm:chMax val="0"/>
          <dgm:bulletEnabled val="1"/>
        </dgm:presLayoutVars>
      </dgm:prSet>
      <dgm:spPr/>
    </dgm:pt>
    <dgm:pt modelId="{8F5AF837-284F-4754-81D9-F576C8ACAE9B}" type="pres">
      <dgm:prSet presAssocID="{46AFC762-AEFF-4EB3-B26D-158CEDD1A2B2}" presName="childNode" presStyleLbl="node1" presStyleIdx="1" presStyleCnt="3">
        <dgm:presLayoutVars>
          <dgm:bulletEnabled val="1"/>
        </dgm:presLayoutVars>
      </dgm:prSet>
      <dgm:spPr/>
    </dgm:pt>
    <dgm:pt modelId="{BE3B6899-4825-4668-B46F-5B70E5C82CD7}" type="pres">
      <dgm:prSet presAssocID="{FCFE8E19-9F35-492C-A48C-8C80C68CAFA4}" presName="hSp" presStyleCnt="0"/>
      <dgm:spPr/>
    </dgm:pt>
    <dgm:pt modelId="{A5700C4C-2BD3-4C3C-93A1-AD7853466F81}" type="pres">
      <dgm:prSet presAssocID="{FCFE8E19-9F35-492C-A48C-8C80C68CAFA4}" presName="vProcSp" presStyleCnt="0"/>
      <dgm:spPr/>
    </dgm:pt>
    <dgm:pt modelId="{A84D0644-AF4D-4B8A-94D5-1C48DF07A7AD}" type="pres">
      <dgm:prSet presAssocID="{FCFE8E19-9F35-492C-A48C-8C80C68CAFA4}" presName="vSp1" presStyleCnt="0"/>
      <dgm:spPr/>
    </dgm:pt>
    <dgm:pt modelId="{F6F3806B-E6F7-4969-B00B-4AEFA656F639}" type="pres">
      <dgm:prSet presAssocID="{FCFE8E19-9F35-492C-A48C-8C80C68CAFA4}" presName="simulatedConn" presStyleLbl="solidFgAcc1" presStyleIdx="1" presStyleCnt="2"/>
      <dgm:spPr/>
    </dgm:pt>
    <dgm:pt modelId="{CB1C676A-5403-4DF2-8F06-41D507A642CD}" type="pres">
      <dgm:prSet presAssocID="{FCFE8E19-9F35-492C-A48C-8C80C68CAFA4}" presName="vSp2" presStyleCnt="0"/>
      <dgm:spPr/>
    </dgm:pt>
    <dgm:pt modelId="{D52212F1-234D-47C8-A5BD-904FEE53BF89}" type="pres">
      <dgm:prSet presAssocID="{FCFE8E19-9F35-492C-A48C-8C80C68CAFA4}" presName="sibTrans" presStyleCnt="0"/>
      <dgm:spPr/>
    </dgm:pt>
    <dgm:pt modelId="{CCB0B4ED-98AD-4730-8902-2FB16463F091}" type="pres">
      <dgm:prSet presAssocID="{184D1D69-F307-4A62-869D-8FB7D298D7F1}" presName="compositeNode" presStyleCnt="0">
        <dgm:presLayoutVars>
          <dgm:bulletEnabled val="1"/>
        </dgm:presLayoutVars>
      </dgm:prSet>
      <dgm:spPr/>
    </dgm:pt>
    <dgm:pt modelId="{008F6E9E-DC45-4072-BDDB-459EF6904A2D}" type="pres">
      <dgm:prSet presAssocID="{184D1D69-F307-4A62-869D-8FB7D298D7F1}" presName="bgRect" presStyleLbl="node1" presStyleIdx="2" presStyleCnt="3" custLinFactNeighborX="233"/>
      <dgm:spPr/>
    </dgm:pt>
    <dgm:pt modelId="{740B6F33-8C78-4BCF-A974-4C6E179B54F0}" type="pres">
      <dgm:prSet presAssocID="{184D1D69-F307-4A62-869D-8FB7D298D7F1}" presName="parentNode" presStyleLbl="node1" presStyleIdx="2" presStyleCnt="3">
        <dgm:presLayoutVars>
          <dgm:chMax val="0"/>
          <dgm:bulletEnabled val="1"/>
        </dgm:presLayoutVars>
      </dgm:prSet>
      <dgm:spPr/>
    </dgm:pt>
    <dgm:pt modelId="{CE50392C-5A32-4002-9A5D-EDDB40619AEE}" type="pres">
      <dgm:prSet presAssocID="{184D1D69-F307-4A62-869D-8FB7D298D7F1}" presName="childNode" presStyleLbl="node1" presStyleIdx="2" presStyleCnt="3">
        <dgm:presLayoutVars>
          <dgm:bulletEnabled val="1"/>
        </dgm:presLayoutVars>
      </dgm:prSet>
      <dgm:spPr/>
    </dgm:pt>
  </dgm:ptLst>
  <dgm:cxnLst>
    <dgm:cxn modelId="{71F0A00B-3C5E-4EB0-BF77-E1BBA96A1D93}" type="presOf" srcId="{32475001-9C3D-4F79-B73F-FDB2DE72B7FE}" destId="{2FF3992B-20F5-4D6E-8339-E593BC88FB43}" srcOrd="0" destOrd="0" presId="urn:microsoft.com/office/officeart/2005/8/layout/hProcess7#1"/>
    <dgm:cxn modelId="{F469EE16-F5B8-4D81-8DE7-23971459ED4D}" srcId="{184D1D69-F307-4A62-869D-8FB7D298D7F1}" destId="{7FA42E58-E9DC-43DA-97C3-963E9246EDBE}" srcOrd="0" destOrd="0" parTransId="{942D4AE5-F1B9-46BB-9DFA-56EA79945378}" sibTransId="{77BA2CBE-E7E2-4AC3-909E-3F70009D2438}"/>
    <dgm:cxn modelId="{F801781B-862E-4F68-A14A-687F8C65E597}" type="presOf" srcId="{54513F80-9EE0-432F-9A58-C184630D8C5D}" destId="{8F5AF837-284F-4754-81D9-F576C8ACAE9B}" srcOrd="0" destOrd="0" presId="urn:microsoft.com/office/officeart/2005/8/layout/hProcess7#1"/>
    <dgm:cxn modelId="{087AA71C-E29B-4DF5-90C4-D8683B3EE95C}" type="presOf" srcId="{32475001-9C3D-4F79-B73F-FDB2DE72B7FE}" destId="{37E1A60B-FE8F-477E-BC3F-93C1B9FB7558}" srcOrd="1" destOrd="0" presId="urn:microsoft.com/office/officeart/2005/8/layout/hProcess7#1"/>
    <dgm:cxn modelId="{973B0636-CA3E-4CAC-BB94-9D7FD9D40876}" type="presOf" srcId="{184D1D69-F307-4A62-869D-8FB7D298D7F1}" destId="{740B6F33-8C78-4BCF-A974-4C6E179B54F0}" srcOrd="1" destOrd="0" presId="urn:microsoft.com/office/officeart/2005/8/layout/hProcess7#1"/>
    <dgm:cxn modelId="{C6B65C5F-8522-4EDD-86A9-DC382FC09AEC}" type="presOf" srcId="{184D1D69-F307-4A62-869D-8FB7D298D7F1}" destId="{008F6E9E-DC45-4072-BDDB-459EF6904A2D}" srcOrd="0" destOrd="0" presId="urn:microsoft.com/office/officeart/2005/8/layout/hProcess7#1"/>
    <dgm:cxn modelId="{3982AD42-139D-4FDB-8B1C-5D3B3903EB78}" type="presOf" srcId="{B9571C65-81A3-4D16-8D63-EAABC583AFED}" destId="{3CDDFBEF-99F0-47EB-A83E-A949813C6426}" srcOrd="0" destOrd="0" presId="urn:microsoft.com/office/officeart/2005/8/layout/hProcess7#1"/>
    <dgm:cxn modelId="{8270B463-E20C-436E-BB24-FA61C75A34FD}" type="presOf" srcId="{6019BE8E-3C57-4694-9867-11F2B0704AD1}" destId="{1DAF3B26-713D-46EA-BC18-AFE1E08BE9CF}" srcOrd="0" destOrd="0" presId="urn:microsoft.com/office/officeart/2005/8/layout/hProcess7#1"/>
    <dgm:cxn modelId="{CA35D846-221B-4E21-B48F-98447E3CE203}" srcId="{6019BE8E-3C57-4694-9867-11F2B0704AD1}" destId="{184D1D69-F307-4A62-869D-8FB7D298D7F1}" srcOrd="2" destOrd="0" parTransId="{0EBCAD73-8F22-44CE-818D-8598FFFE58EA}" sibTransId="{5F655765-C694-43E4-BFF6-A873D8371BA4}"/>
    <dgm:cxn modelId="{4476BC47-4779-4B65-966A-68A6B4EB8760}" srcId="{32475001-9C3D-4F79-B73F-FDB2DE72B7FE}" destId="{B9571C65-81A3-4D16-8D63-EAABC583AFED}" srcOrd="0" destOrd="0" parTransId="{02B95929-63A0-45D3-9AD8-11DC325232CA}" sibTransId="{0C05E1CB-8139-4E46-A338-7B64F661E020}"/>
    <dgm:cxn modelId="{AE46CF56-442B-4D48-8289-33BFED91769B}" type="presOf" srcId="{7FA42E58-E9DC-43DA-97C3-963E9246EDBE}" destId="{CE50392C-5A32-4002-9A5D-EDDB40619AEE}" srcOrd="0" destOrd="0" presId="urn:microsoft.com/office/officeart/2005/8/layout/hProcess7#1"/>
    <dgm:cxn modelId="{D1CEB37D-7CE8-4F53-ABB4-CA4D8A93B5FE}" type="presOf" srcId="{46AFC762-AEFF-4EB3-B26D-158CEDD1A2B2}" destId="{66440462-E570-49D1-B8D3-48DFC4807155}" srcOrd="1" destOrd="0" presId="urn:microsoft.com/office/officeart/2005/8/layout/hProcess7#1"/>
    <dgm:cxn modelId="{7E7A07A5-AF67-4A76-8082-F67AD2A5DDDA}" srcId="{6019BE8E-3C57-4694-9867-11F2B0704AD1}" destId="{46AFC762-AEFF-4EB3-B26D-158CEDD1A2B2}" srcOrd="1" destOrd="0" parTransId="{18AFD5C0-3923-4EAA-9499-BA36E3AD9533}" sibTransId="{FCFE8E19-9F35-492C-A48C-8C80C68CAFA4}"/>
    <dgm:cxn modelId="{21A1E0D0-0F60-4294-9EE4-AD30E764B96F}" srcId="{46AFC762-AEFF-4EB3-B26D-158CEDD1A2B2}" destId="{54513F80-9EE0-432F-9A58-C184630D8C5D}" srcOrd="0" destOrd="0" parTransId="{342BE11C-7349-403E-A50F-3F59A5336C66}" sibTransId="{9425A474-2F68-478B-BB59-C39A7CC88AD7}"/>
    <dgm:cxn modelId="{7DF06FE2-9E46-4A48-81A7-1ABF14AB4445}" type="presOf" srcId="{46AFC762-AEFF-4EB3-B26D-158CEDD1A2B2}" destId="{A8CBDBBA-065A-48D8-84EA-BF5969C4495F}" srcOrd="0" destOrd="0" presId="urn:microsoft.com/office/officeart/2005/8/layout/hProcess7#1"/>
    <dgm:cxn modelId="{719954EC-60DF-443B-8023-9421DBCB5CC1}" srcId="{6019BE8E-3C57-4694-9867-11F2B0704AD1}" destId="{32475001-9C3D-4F79-B73F-FDB2DE72B7FE}" srcOrd="0" destOrd="0" parTransId="{501F66DA-CD2B-470E-BC22-968628EC4EAD}" sibTransId="{CAA9739A-D145-468C-B285-9C00461C03D0}"/>
    <dgm:cxn modelId="{664D7FFD-2EFE-4AC8-863F-9E59DF2853B0}" type="presParOf" srcId="{1DAF3B26-713D-46EA-BC18-AFE1E08BE9CF}" destId="{72BE6221-CBF4-46F3-BC01-42B2BD56E0A8}" srcOrd="0" destOrd="0" presId="urn:microsoft.com/office/officeart/2005/8/layout/hProcess7#1"/>
    <dgm:cxn modelId="{605A4700-6EF0-4D54-8E81-A2BBAEF362BD}" type="presParOf" srcId="{72BE6221-CBF4-46F3-BC01-42B2BD56E0A8}" destId="{2FF3992B-20F5-4D6E-8339-E593BC88FB43}" srcOrd="0" destOrd="0" presId="urn:microsoft.com/office/officeart/2005/8/layout/hProcess7#1"/>
    <dgm:cxn modelId="{C99D4D24-3A2C-4126-96F7-3937B168644D}" type="presParOf" srcId="{72BE6221-CBF4-46F3-BC01-42B2BD56E0A8}" destId="{37E1A60B-FE8F-477E-BC3F-93C1B9FB7558}" srcOrd="1" destOrd="0" presId="urn:microsoft.com/office/officeart/2005/8/layout/hProcess7#1"/>
    <dgm:cxn modelId="{066E6FFA-E13D-43B7-9EAF-C9FCCBB9B069}" type="presParOf" srcId="{72BE6221-CBF4-46F3-BC01-42B2BD56E0A8}" destId="{3CDDFBEF-99F0-47EB-A83E-A949813C6426}" srcOrd="2" destOrd="0" presId="urn:microsoft.com/office/officeart/2005/8/layout/hProcess7#1"/>
    <dgm:cxn modelId="{4560BCB6-4B7B-418B-93BC-A1F3308DBB3F}" type="presParOf" srcId="{1DAF3B26-713D-46EA-BC18-AFE1E08BE9CF}" destId="{CBAB9375-3120-42E7-AA6C-181E69A40ABD}" srcOrd="1" destOrd="0" presId="urn:microsoft.com/office/officeart/2005/8/layout/hProcess7#1"/>
    <dgm:cxn modelId="{D3BFDCF1-6EF5-4A2C-AE9F-819CA3224363}" type="presParOf" srcId="{1DAF3B26-713D-46EA-BC18-AFE1E08BE9CF}" destId="{121B462B-7F69-4580-99AE-A8482CEB75A6}" srcOrd="2" destOrd="0" presId="urn:microsoft.com/office/officeart/2005/8/layout/hProcess7#1"/>
    <dgm:cxn modelId="{5CF694C7-C718-45CF-A72A-5059C2BD896A}" type="presParOf" srcId="{121B462B-7F69-4580-99AE-A8482CEB75A6}" destId="{4667C9BE-6AE9-4E7A-9BF7-A221A3DF6E9D}" srcOrd="0" destOrd="0" presId="urn:microsoft.com/office/officeart/2005/8/layout/hProcess7#1"/>
    <dgm:cxn modelId="{7D6772AF-CC9B-4301-A3AB-E821187282B2}" type="presParOf" srcId="{121B462B-7F69-4580-99AE-A8482CEB75A6}" destId="{ADA8F0FC-6BA4-4C94-AE7C-312413283675}" srcOrd="1" destOrd="0" presId="urn:microsoft.com/office/officeart/2005/8/layout/hProcess7#1"/>
    <dgm:cxn modelId="{D1DE2D7C-F651-4D58-849F-A439BB093281}" type="presParOf" srcId="{121B462B-7F69-4580-99AE-A8482CEB75A6}" destId="{8F1DD706-4954-4524-981E-293610E7B426}" srcOrd="2" destOrd="0" presId="urn:microsoft.com/office/officeart/2005/8/layout/hProcess7#1"/>
    <dgm:cxn modelId="{F6C9A0CC-B11C-4C0C-AB34-A021191A72F6}" type="presParOf" srcId="{1DAF3B26-713D-46EA-BC18-AFE1E08BE9CF}" destId="{ECD9AACE-6635-49B7-8AB0-A608A8D9BBC9}" srcOrd="3" destOrd="0" presId="urn:microsoft.com/office/officeart/2005/8/layout/hProcess7#1"/>
    <dgm:cxn modelId="{C4E42ADB-034A-4EE1-8836-40B6A811C06D}" type="presParOf" srcId="{1DAF3B26-713D-46EA-BC18-AFE1E08BE9CF}" destId="{54F8FD01-CD5F-4DC9-87C1-0AD33C8C76A3}" srcOrd="4" destOrd="0" presId="urn:microsoft.com/office/officeart/2005/8/layout/hProcess7#1"/>
    <dgm:cxn modelId="{F3241994-7D5B-421F-8F4E-90C26B16B585}" type="presParOf" srcId="{54F8FD01-CD5F-4DC9-87C1-0AD33C8C76A3}" destId="{A8CBDBBA-065A-48D8-84EA-BF5969C4495F}" srcOrd="0" destOrd="0" presId="urn:microsoft.com/office/officeart/2005/8/layout/hProcess7#1"/>
    <dgm:cxn modelId="{954D7B6A-5B7E-4445-9E2E-931033F106E7}" type="presParOf" srcId="{54F8FD01-CD5F-4DC9-87C1-0AD33C8C76A3}" destId="{66440462-E570-49D1-B8D3-48DFC4807155}" srcOrd="1" destOrd="0" presId="urn:microsoft.com/office/officeart/2005/8/layout/hProcess7#1"/>
    <dgm:cxn modelId="{048A3DE4-B23A-433E-B992-1050E689E278}" type="presParOf" srcId="{54F8FD01-CD5F-4DC9-87C1-0AD33C8C76A3}" destId="{8F5AF837-284F-4754-81D9-F576C8ACAE9B}" srcOrd="2" destOrd="0" presId="urn:microsoft.com/office/officeart/2005/8/layout/hProcess7#1"/>
    <dgm:cxn modelId="{F8600813-072B-4974-9D5B-0C2DB336AE83}" type="presParOf" srcId="{1DAF3B26-713D-46EA-BC18-AFE1E08BE9CF}" destId="{BE3B6899-4825-4668-B46F-5B70E5C82CD7}" srcOrd="5" destOrd="0" presId="urn:microsoft.com/office/officeart/2005/8/layout/hProcess7#1"/>
    <dgm:cxn modelId="{3D60275B-665C-492A-AF75-44751905B5EF}" type="presParOf" srcId="{1DAF3B26-713D-46EA-BC18-AFE1E08BE9CF}" destId="{A5700C4C-2BD3-4C3C-93A1-AD7853466F81}" srcOrd="6" destOrd="0" presId="urn:microsoft.com/office/officeart/2005/8/layout/hProcess7#1"/>
    <dgm:cxn modelId="{964B1A5B-94E6-4CD4-839C-409DC4AF2EBC}" type="presParOf" srcId="{A5700C4C-2BD3-4C3C-93A1-AD7853466F81}" destId="{A84D0644-AF4D-4B8A-94D5-1C48DF07A7AD}" srcOrd="0" destOrd="0" presId="urn:microsoft.com/office/officeart/2005/8/layout/hProcess7#1"/>
    <dgm:cxn modelId="{C6E98C70-8C71-483E-A680-3974A14AC054}" type="presParOf" srcId="{A5700C4C-2BD3-4C3C-93A1-AD7853466F81}" destId="{F6F3806B-E6F7-4969-B00B-4AEFA656F639}" srcOrd="1" destOrd="0" presId="urn:microsoft.com/office/officeart/2005/8/layout/hProcess7#1"/>
    <dgm:cxn modelId="{421E0DA2-F6EF-4504-88D0-1FF70980CAB1}" type="presParOf" srcId="{A5700C4C-2BD3-4C3C-93A1-AD7853466F81}" destId="{CB1C676A-5403-4DF2-8F06-41D507A642CD}" srcOrd="2" destOrd="0" presId="urn:microsoft.com/office/officeart/2005/8/layout/hProcess7#1"/>
    <dgm:cxn modelId="{F90D65B0-ACB6-4E76-9736-AED2A275D9DA}" type="presParOf" srcId="{1DAF3B26-713D-46EA-BC18-AFE1E08BE9CF}" destId="{D52212F1-234D-47C8-A5BD-904FEE53BF89}" srcOrd="7" destOrd="0" presId="urn:microsoft.com/office/officeart/2005/8/layout/hProcess7#1"/>
    <dgm:cxn modelId="{9E185416-10F2-44CB-9615-603EAB24C232}" type="presParOf" srcId="{1DAF3B26-713D-46EA-BC18-AFE1E08BE9CF}" destId="{CCB0B4ED-98AD-4730-8902-2FB16463F091}" srcOrd="8" destOrd="0" presId="urn:microsoft.com/office/officeart/2005/8/layout/hProcess7#1"/>
    <dgm:cxn modelId="{CA3E0137-17FA-4698-9149-D5C1CC905BA5}" type="presParOf" srcId="{CCB0B4ED-98AD-4730-8902-2FB16463F091}" destId="{008F6E9E-DC45-4072-BDDB-459EF6904A2D}" srcOrd="0" destOrd="0" presId="urn:microsoft.com/office/officeart/2005/8/layout/hProcess7#1"/>
    <dgm:cxn modelId="{49E40BED-8978-4704-BDAB-EEC57325D6E9}" type="presParOf" srcId="{CCB0B4ED-98AD-4730-8902-2FB16463F091}" destId="{740B6F33-8C78-4BCF-A974-4C6E179B54F0}" srcOrd="1" destOrd="0" presId="urn:microsoft.com/office/officeart/2005/8/layout/hProcess7#1"/>
    <dgm:cxn modelId="{7A340A4B-48B8-49E7-9BD7-FCA75ABF27FD}" type="presParOf" srcId="{CCB0B4ED-98AD-4730-8902-2FB16463F091}" destId="{CE50392C-5A32-4002-9A5D-EDDB40619AEE}" srcOrd="2" destOrd="0" presId="urn:microsoft.com/office/officeart/2005/8/layout/hProcess7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382C030-FC7F-42B7-A316-F595DF370394}" type="doc">
      <dgm:prSet loTypeId="urn:microsoft.com/office/officeart/2005/8/layout/hierarchy2" loCatId="hierarchy" qsTypeId="urn:microsoft.com/office/officeart/2005/8/quickstyle/3d1" qsCatId="3D" csTypeId="urn:microsoft.com/office/officeart/2005/8/colors/accent3_5" csCatId="accent3" phldr="1"/>
      <dgm:spPr/>
      <dgm:t>
        <a:bodyPr/>
        <a:lstStyle/>
        <a:p>
          <a:endParaRPr lang="pt-BR"/>
        </a:p>
      </dgm:t>
    </dgm:pt>
    <dgm:pt modelId="{992D217C-C4A3-48E3-9304-5D5C62DB551B}">
      <dgm:prSet phldrT="[Texto]" phldr="1"/>
      <dgm:spPr/>
      <dgm:t>
        <a:bodyPr/>
        <a:lstStyle/>
        <a:p>
          <a:endParaRPr lang="pt-BR" dirty="0"/>
        </a:p>
      </dgm:t>
    </dgm:pt>
    <dgm:pt modelId="{D347FB72-E88E-4F48-9BB2-C693A7D74429}" type="parTrans" cxnId="{61083E31-BD9F-425D-BE19-EF9ACF41F411}">
      <dgm:prSet/>
      <dgm:spPr/>
      <dgm:t>
        <a:bodyPr/>
        <a:lstStyle/>
        <a:p>
          <a:endParaRPr lang="pt-BR"/>
        </a:p>
      </dgm:t>
    </dgm:pt>
    <dgm:pt modelId="{75EAE55D-7911-47C7-ADD6-8386FDA55BFC}" type="sibTrans" cxnId="{61083E31-BD9F-425D-BE19-EF9ACF41F411}">
      <dgm:prSet/>
      <dgm:spPr/>
      <dgm:t>
        <a:bodyPr/>
        <a:lstStyle/>
        <a:p>
          <a:endParaRPr lang="pt-BR"/>
        </a:p>
      </dgm:t>
    </dgm:pt>
    <dgm:pt modelId="{759B7290-2EE2-454B-B771-D6B7355A38DF}">
      <dgm:prSet phldrT="[Texto]"/>
      <dgm:spPr/>
      <dgm:t>
        <a:bodyPr/>
        <a:lstStyle/>
        <a:p>
          <a:r>
            <a:rPr lang="pt-BR" dirty="0"/>
            <a:t>38 Laboratórios participantes</a:t>
          </a:r>
        </a:p>
      </dgm:t>
    </dgm:pt>
    <dgm:pt modelId="{BFF2C465-6A9B-406B-9ED5-FC69F43EB783}" type="parTrans" cxnId="{D05D0BF5-F0CC-4E6F-9C58-F1B5D045739F}">
      <dgm:prSet/>
      <dgm:spPr/>
      <dgm:t>
        <a:bodyPr/>
        <a:lstStyle/>
        <a:p>
          <a:endParaRPr lang="pt-BR"/>
        </a:p>
      </dgm:t>
    </dgm:pt>
    <dgm:pt modelId="{A37F211A-DE77-43CD-8A17-EFCAF13DCF4A}" type="sibTrans" cxnId="{D05D0BF5-F0CC-4E6F-9C58-F1B5D045739F}">
      <dgm:prSet/>
      <dgm:spPr/>
      <dgm:t>
        <a:bodyPr/>
        <a:lstStyle/>
        <a:p>
          <a:endParaRPr lang="pt-BR"/>
        </a:p>
      </dgm:t>
    </dgm:pt>
    <dgm:pt modelId="{6FEEAE8F-5138-44F6-8196-7B907401D7E6}">
      <dgm:prSet phldrT="[Texto]"/>
      <dgm:spPr/>
      <dgm:t>
        <a:bodyPr/>
        <a:lstStyle/>
        <a:p>
          <a:r>
            <a:rPr lang="pt-BR" dirty="0"/>
            <a:t>17 Ensaios avaliados</a:t>
          </a:r>
        </a:p>
      </dgm:t>
    </dgm:pt>
    <dgm:pt modelId="{D2B77CE7-84E9-47A7-B504-62B988D4A8FE}" type="parTrans" cxnId="{0A6BF6CD-F770-4F57-B8D3-5C1DE3FE2A14}">
      <dgm:prSet/>
      <dgm:spPr/>
      <dgm:t>
        <a:bodyPr/>
        <a:lstStyle/>
        <a:p>
          <a:endParaRPr lang="pt-BR"/>
        </a:p>
      </dgm:t>
    </dgm:pt>
    <dgm:pt modelId="{EE43F0DD-757C-4111-9DBA-1A94AB36A3B6}" type="sibTrans" cxnId="{0A6BF6CD-F770-4F57-B8D3-5C1DE3FE2A14}">
      <dgm:prSet/>
      <dgm:spPr/>
      <dgm:t>
        <a:bodyPr/>
        <a:lstStyle/>
        <a:p>
          <a:endParaRPr lang="pt-BR"/>
        </a:p>
      </dgm:t>
    </dgm:pt>
    <dgm:pt modelId="{240BFF9E-AED5-49DF-9D57-E3BA4BEB0CC9}">
      <dgm:prSet phldrT="[Texto]"/>
      <dgm:spPr/>
      <dgm:t>
        <a:bodyPr/>
        <a:lstStyle/>
        <a:p>
          <a:r>
            <a:rPr lang="pt-BR" dirty="0"/>
            <a:t>Óleo lubrificante Hidráulico</a:t>
          </a:r>
        </a:p>
      </dgm:t>
    </dgm:pt>
    <dgm:pt modelId="{90E68479-9FBA-4735-A20D-C1DE3FD0EC5D}" type="parTrans" cxnId="{1C207AB4-6192-45F2-A1F2-C0594EDCBC6D}">
      <dgm:prSet/>
      <dgm:spPr/>
      <dgm:t>
        <a:bodyPr/>
        <a:lstStyle/>
        <a:p>
          <a:endParaRPr lang="pt-BR"/>
        </a:p>
      </dgm:t>
    </dgm:pt>
    <dgm:pt modelId="{8D09984E-9450-4B7C-8390-AC3F4039188D}" type="sibTrans" cxnId="{1C207AB4-6192-45F2-A1F2-C0594EDCBC6D}">
      <dgm:prSet/>
      <dgm:spPr/>
      <dgm:t>
        <a:bodyPr/>
        <a:lstStyle/>
        <a:p>
          <a:endParaRPr lang="pt-BR"/>
        </a:p>
      </dgm:t>
    </dgm:pt>
    <dgm:pt modelId="{2581C832-69A7-406B-AAC8-53DE48441227}">
      <dgm:prSet phldrT="[Texto]"/>
      <dgm:spPr/>
      <dgm:t>
        <a:bodyPr/>
        <a:lstStyle/>
        <a:p>
          <a:r>
            <a:rPr lang="pt-BR" dirty="0">
              <a:sym typeface="Symbol"/>
            </a:rPr>
            <a:t>z </a:t>
          </a:r>
          <a:r>
            <a:rPr lang="pt-BR" dirty="0"/>
            <a:t> 3 Resultado Insatisfatório</a:t>
          </a:r>
        </a:p>
        <a:p>
          <a:r>
            <a:rPr lang="pt-BR" dirty="0"/>
            <a:t>2 &lt;z&lt; 3 Resultado Questionável</a:t>
          </a:r>
        </a:p>
        <a:p>
          <a:r>
            <a:rPr lang="pt-BR" dirty="0"/>
            <a:t>Z≤ 2 Resultado Satisfatório</a:t>
          </a:r>
        </a:p>
      </dgm:t>
    </dgm:pt>
    <dgm:pt modelId="{AD01FDA5-54E0-48BA-ABAC-9E8277385040}" type="parTrans" cxnId="{2A1FD55C-3E02-4597-9CCE-CD77F3F6A170}">
      <dgm:prSet/>
      <dgm:spPr/>
      <dgm:t>
        <a:bodyPr/>
        <a:lstStyle/>
        <a:p>
          <a:endParaRPr lang="pt-BR"/>
        </a:p>
      </dgm:t>
    </dgm:pt>
    <dgm:pt modelId="{3B675C85-EB3F-431C-8F5A-851396C3A703}" type="sibTrans" cxnId="{2A1FD55C-3E02-4597-9CCE-CD77F3F6A170}">
      <dgm:prSet/>
      <dgm:spPr/>
      <dgm:t>
        <a:bodyPr/>
        <a:lstStyle/>
        <a:p>
          <a:endParaRPr lang="pt-BR"/>
        </a:p>
      </dgm:t>
    </dgm:pt>
    <dgm:pt modelId="{353C6188-508A-479C-A50C-F324BBF55C3A}" type="pres">
      <dgm:prSet presAssocID="{0382C030-FC7F-42B7-A316-F595DF370394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89AB9D28-8AF4-4456-955A-96429F9B7188}" type="pres">
      <dgm:prSet presAssocID="{992D217C-C4A3-48E3-9304-5D5C62DB551B}" presName="root1" presStyleCnt="0"/>
      <dgm:spPr/>
    </dgm:pt>
    <dgm:pt modelId="{D5A63322-72F2-4AE7-B9F0-12B273D95054}" type="pres">
      <dgm:prSet presAssocID="{992D217C-C4A3-48E3-9304-5D5C62DB551B}" presName="LevelOneTextNode" presStyleLbl="node0" presStyleIdx="0" presStyleCnt="1">
        <dgm:presLayoutVars>
          <dgm:chPref val="3"/>
        </dgm:presLayoutVars>
      </dgm:prSet>
      <dgm:spPr/>
    </dgm:pt>
    <dgm:pt modelId="{361BD05C-2A04-4FC2-98FB-EA5CA321717F}" type="pres">
      <dgm:prSet presAssocID="{992D217C-C4A3-48E3-9304-5D5C62DB551B}" presName="level2hierChild" presStyleCnt="0"/>
      <dgm:spPr/>
    </dgm:pt>
    <dgm:pt modelId="{F913C27A-17DE-4C46-9031-56806DDDB55B}" type="pres">
      <dgm:prSet presAssocID="{BFF2C465-6A9B-406B-9ED5-FC69F43EB783}" presName="conn2-1" presStyleLbl="parChTrans1D2" presStyleIdx="0" presStyleCnt="4"/>
      <dgm:spPr/>
    </dgm:pt>
    <dgm:pt modelId="{C128B1E6-F33E-476F-AA03-24A19CCD8892}" type="pres">
      <dgm:prSet presAssocID="{BFF2C465-6A9B-406B-9ED5-FC69F43EB783}" presName="connTx" presStyleLbl="parChTrans1D2" presStyleIdx="0" presStyleCnt="4"/>
      <dgm:spPr/>
    </dgm:pt>
    <dgm:pt modelId="{7AEBB249-B3F7-41F4-9C13-937E445725B3}" type="pres">
      <dgm:prSet presAssocID="{759B7290-2EE2-454B-B771-D6B7355A38DF}" presName="root2" presStyleCnt="0"/>
      <dgm:spPr/>
    </dgm:pt>
    <dgm:pt modelId="{AE716C73-DE05-497F-BA6C-5441B33E6199}" type="pres">
      <dgm:prSet presAssocID="{759B7290-2EE2-454B-B771-D6B7355A38DF}" presName="LevelTwoTextNode" presStyleLbl="node2" presStyleIdx="0" presStyleCnt="4">
        <dgm:presLayoutVars>
          <dgm:chPref val="3"/>
        </dgm:presLayoutVars>
      </dgm:prSet>
      <dgm:spPr/>
    </dgm:pt>
    <dgm:pt modelId="{594140BF-06A3-453A-8285-394EC8EA0006}" type="pres">
      <dgm:prSet presAssocID="{759B7290-2EE2-454B-B771-D6B7355A38DF}" presName="level3hierChild" presStyleCnt="0"/>
      <dgm:spPr/>
    </dgm:pt>
    <dgm:pt modelId="{F51DB750-2D88-415E-9F00-A8FA274E168D}" type="pres">
      <dgm:prSet presAssocID="{D2B77CE7-84E9-47A7-B504-62B988D4A8FE}" presName="conn2-1" presStyleLbl="parChTrans1D2" presStyleIdx="1" presStyleCnt="4"/>
      <dgm:spPr/>
    </dgm:pt>
    <dgm:pt modelId="{89340CC5-60A0-4FF8-A42D-F2DA97CF2457}" type="pres">
      <dgm:prSet presAssocID="{D2B77CE7-84E9-47A7-B504-62B988D4A8FE}" presName="connTx" presStyleLbl="parChTrans1D2" presStyleIdx="1" presStyleCnt="4"/>
      <dgm:spPr/>
    </dgm:pt>
    <dgm:pt modelId="{16125D16-2B27-457D-B068-45B471E6F37F}" type="pres">
      <dgm:prSet presAssocID="{6FEEAE8F-5138-44F6-8196-7B907401D7E6}" presName="root2" presStyleCnt="0"/>
      <dgm:spPr/>
    </dgm:pt>
    <dgm:pt modelId="{D108C551-EE02-49AE-8910-C5646C42F28A}" type="pres">
      <dgm:prSet presAssocID="{6FEEAE8F-5138-44F6-8196-7B907401D7E6}" presName="LevelTwoTextNode" presStyleLbl="node2" presStyleIdx="1" presStyleCnt="4">
        <dgm:presLayoutVars>
          <dgm:chPref val="3"/>
        </dgm:presLayoutVars>
      </dgm:prSet>
      <dgm:spPr/>
    </dgm:pt>
    <dgm:pt modelId="{45DC4991-9255-4B5E-B869-6B2F5B2EBBDA}" type="pres">
      <dgm:prSet presAssocID="{6FEEAE8F-5138-44F6-8196-7B907401D7E6}" presName="level3hierChild" presStyleCnt="0"/>
      <dgm:spPr/>
    </dgm:pt>
    <dgm:pt modelId="{A5D0BB03-9CE1-442E-90BC-9B2FBCFCC120}" type="pres">
      <dgm:prSet presAssocID="{90E68479-9FBA-4735-A20D-C1DE3FD0EC5D}" presName="conn2-1" presStyleLbl="parChTrans1D2" presStyleIdx="2" presStyleCnt="4"/>
      <dgm:spPr/>
    </dgm:pt>
    <dgm:pt modelId="{34B363C8-2400-4463-8D1E-1EE417478C2D}" type="pres">
      <dgm:prSet presAssocID="{90E68479-9FBA-4735-A20D-C1DE3FD0EC5D}" presName="connTx" presStyleLbl="parChTrans1D2" presStyleIdx="2" presStyleCnt="4"/>
      <dgm:spPr/>
    </dgm:pt>
    <dgm:pt modelId="{FBAF49DC-5240-4559-A8FA-15D77ED1D5FF}" type="pres">
      <dgm:prSet presAssocID="{240BFF9E-AED5-49DF-9D57-E3BA4BEB0CC9}" presName="root2" presStyleCnt="0"/>
      <dgm:spPr/>
    </dgm:pt>
    <dgm:pt modelId="{4CA7B4B8-3E74-4B39-9933-51960928B83D}" type="pres">
      <dgm:prSet presAssocID="{240BFF9E-AED5-49DF-9D57-E3BA4BEB0CC9}" presName="LevelTwoTextNode" presStyleLbl="node2" presStyleIdx="2" presStyleCnt="4">
        <dgm:presLayoutVars>
          <dgm:chPref val="3"/>
        </dgm:presLayoutVars>
      </dgm:prSet>
      <dgm:spPr/>
    </dgm:pt>
    <dgm:pt modelId="{D5E436F6-0771-47A4-AC85-C8D61EB9B1DB}" type="pres">
      <dgm:prSet presAssocID="{240BFF9E-AED5-49DF-9D57-E3BA4BEB0CC9}" presName="level3hierChild" presStyleCnt="0"/>
      <dgm:spPr/>
    </dgm:pt>
    <dgm:pt modelId="{0719F736-FB65-48F9-8A49-0FA52D6DD51E}" type="pres">
      <dgm:prSet presAssocID="{AD01FDA5-54E0-48BA-ABAC-9E8277385040}" presName="conn2-1" presStyleLbl="parChTrans1D2" presStyleIdx="3" presStyleCnt="4"/>
      <dgm:spPr/>
    </dgm:pt>
    <dgm:pt modelId="{86F38829-B1F9-4F41-BCEA-97E5FA404397}" type="pres">
      <dgm:prSet presAssocID="{AD01FDA5-54E0-48BA-ABAC-9E8277385040}" presName="connTx" presStyleLbl="parChTrans1D2" presStyleIdx="3" presStyleCnt="4"/>
      <dgm:spPr/>
    </dgm:pt>
    <dgm:pt modelId="{98F5CC1B-0C88-432D-AB56-8E03BA70DDB6}" type="pres">
      <dgm:prSet presAssocID="{2581C832-69A7-406B-AAC8-53DE48441227}" presName="root2" presStyleCnt="0"/>
      <dgm:spPr/>
    </dgm:pt>
    <dgm:pt modelId="{6C773D28-6F92-4E1C-BA36-F2FE8185F21F}" type="pres">
      <dgm:prSet presAssocID="{2581C832-69A7-406B-AAC8-53DE48441227}" presName="LevelTwoTextNode" presStyleLbl="node2" presStyleIdx="3" presStyleCnt="4">
        <dgm:presLayoutVars>
          <dgm:chPref val="3"/>
        </dgm:presLayoutVars>
      </dgm:prSet>
      <dgm:spPr/>
    </dgm:pt>
    <dgm:pt modelId="{CB0A9DC8-225C-443F-B023-B377892F4FAB}" type="pres">
      <dgm:prSet presAssocID="{2581C832-69A7-406B-AAC8-53DE48441227}" presName="level3hierChild" presStyleCnt="0"/>
      <dgm:spPr/>
    </dgm:pt>
  </dgm:ptLst>
  <dgm:cxnLst>
    <dgm:cxn modelId="{A8346902-0090-4FE7-94B3-5F5E9342CF99}" type="presOf" srcId="{BFF2C465-6A9B-406B-9ED5-FC69F43EB783}" destId="{F913C27A-17DE-4C46-9031-56806DDDB55B}" srcOrd="0" destOrd="0" presId="urn:microsoft.com/office/officeart/2005/8/layout/hierarchy2"/>
    <dgm:cxn modelId="{B94F5816-42B7-40F3-9BCB-22676428A0E9}" type="presOf" srcId="{992D217C-C4A3-48E3-9304-5D5C62DB551B}" destId="{D5A63322-72F2-4AE7-B9F0-12B273D95054}" srcOrd="0" destOrd="0" presId="urn:microsoft.com/office/officeart/2005/8/layout/hierarchy2"/>
    <dgm:cxn modelId="{FFC8BB2B-C174-43AC-B10A-FAD8EBF04B2A}" type="presOf" srcId="{0382C030-FC7F-42B7-A316-F595DF370394}" destId="{353C6188-508A-479C-A50C-F324BBF55C3A}" srcOrd="0" destOrd="0" presId="urn:microsoft.com/office/officeart/2005/8/layout/hierarchy2"/>
    <dgm:cxn modelId="{61083E31-BD9F-425D-BE19-EF9ACF41F411}" srcId="{0382C030-FC7F-42B7-A316-F595DF370394}" destId="{992D217C-C4A3-48E3-9304-5D5C62DB551B}" srcOrd="0" destOrd="0" parTransId="{D347FB72-E88E-4F48-9BB2-C693A7D74429}" sibTransId="{75EAE55D-7911-47C7-ADD6-8386FDA55BFC}"/>
    <dgm:cxn modelId="{2A1FD55C-3E02-4597-9CCE-CD77F3F6A170}" srcId="{992D217C-C4A3-48E3-9304-5D5C62DB551B}" destId="{2581C832-69A7-406B-AAC8-53DE48441227}" srcOrd="3" destOrd="0" parTransId="{AD01FDA5-54E0-48BA-ABAC-9E8277385040}" sibTransId="{3B675C85-EB3F-431C-8F5A-851396C3A703}"/>
    <dgm:cxn modelId="{759B8147-222D-4B43-AE73-55CD657A5BFB}" type="presOf" srcId="{D2B77CE7-84E9-47A7-B504-62B988D4A8FE}" destId="{89340CC5-60A0-4FF8-A42D-F2DA97CF2457}" srcOrd="1" destOrd="0" presId="urn:microsoft.com/office/officeart/2005/8/layout/hierarchy2"/>
    <dgm:cxn modelId="{2784DB47-A988-46C8-A89E-437219D7E73D}" type="presOf" srcId="{AD01FDA5-54E0-48BA-ABAC-9E8277385040}" destId="{86F38829-B1F9-4F41-BCEA-97E5FA404397}" srcOrd="1" destOrd="0" presId="urn:microsoft.com/office/officeart/2005/8/layout/hierarchy2"/>
    <dgm:cxn modelId="{A4710C4A-1631-4FA5-8373-ED5D059E1B9B}" type="presOf" srcId="{AD01FDA5-54E0-48BA-ABAC-9E8277385040}" destId="{0719F736-FB65-48F9-8A49-0FA52D6DD51E}" srcOrd="0" destOrd="0" presId="urn:microsoft.com/office/officeart/2005/8/layout/hierarchy2"/>
    <dgm:cxn modelId="{7DCD4F6C-2E77-48F9-AA59-9BF77CD768C6}" type="presOf" srcId="{90E68479-9FBA-4735-A20D-C1DE3FD0EC5D}" destId="{34B363C8-2400-4463-8D1E-1EE417478C2D}" srcOrd="1" destOrd="0" presId="urn:microsoft.com/office/officeart/2005/8/layout/hierarchy2"/>
    <dgm:cxn modelId="{7C1AE74C-2C0F-4A2B-963E-3C3CC6E5D4FC}" type="presOf" srcId="{240BFF9E-AED5-49DF-9D57-E3BA4BEB0CC9}" destId="{4CA7B4B8-3E74-4B39-9933-51960928B83D}" srcOrd="0" destOrd="0" presId="urn:microsoft.com/office/officeart/2005/8/layout/hierarchy2"/>
    <dgm:cxn modelId="{CE88247B-0510-47BD-9374-2CA1C87D56E0}" type="presOf" srcId="{759B7290-2EE2-454B-B771-D6B7355A38DF}" destId="{AE716C73-DE05-497F-BA6C-5441B33E6199}" srcOrd="0" destOrd="0" presId="urn:microsoft.com/office/officeart/2005/8/layout/hierarchy2"/>
    <dgm:cxn modelId="{9B57B785-7654-4E0A-8C89-533FABD648A8}" type="presOf" srcId="{D2B77CE7-84E9-47A7-B504-62B988D4A8FE}" destId="{F51DB750-2D88-415E-9F00-A8FA274E168D}" srcOrd="0" destOrd="0" presId="urn:microsoft.com/office/officeart/2005/8/layout/hierarchy2"/>
    <dgm:cxn modelId="{EC4A3CAC-2D5F-4A3C-8829-D70CABA49504}" type="presOf" srcId="{2581C832-69A7-406B-AAC8-53DE48441227}" destId="{6C773D28-6F92-4E1C-BA36-F2FE8185F21F}" srcOrd="0" destOrd="0" presId="urn:microsoft.com/office/officeart/2005/8/layout/hierarchy2"/>
    <dgm:cxn modelId="{1C207AB4-6192-45F2-A1F2-C0594EDCBC6D}" srcId="{992D217C-C4A3-48E3-9304-5D5C62DB551B}" destId="{240BFF9E-AED5-49DF-9D57-E3BA4BEB0CC9}" srcOrd="2" destOrd="0" parTransId="{90E68479-9FBA-4735-A20D-C1DE3FD0EC5D}" sibTransId="{8D09984E-9450-4B7C-8390-AC3F4039188D}"/>
    <dgm:cxn modelId="{0A6BF6CD-F770-4F57-B8D3-5C1DE3FE2A14}" srcId="{992D217C-C4A3-48E3-9304-5D5C62DB551B}" destId="{6FEEAE8F-5138-44F6-8196-7B907401D7E6}" srcOrd="1" destOrd="0" parTransId="{D2B77CE7-84E9-47A7-B504-62B988D4A8FE}" sibTransId="{EE43F0DD-757C-4111-9DBA-1A94AB36A3B6}"/>
    <dgm:cxn modelId="{13616FEC-8D27-4B77-A007-6A90135F5FC3}" type="presOf" srcId="{90E68479-9FBA-4735-A20D-C1DE3FD0EC5D}" destId="{A5D0BB03-9CE1-442E-90BC-9B2FBCFCC120}" srcOrd="0" destOrd="0" presId="urn:microsoft.com/office/officeart/2005/8/layout/hierarchy2"/>
    <dgm:cxn modelId="{D05D0BF5-F0CC-4E6F-9C58-F1B5D045739F}" srcId="{992D217C-C4A3-48E3-9304-5D5C62DB551B}" destId="{759B7290-2EE2-454B-B771-D6B7355A38DF}" srcOrd="0" destOrd="0" parTransId="{BFF2C465-6A9B-406B-9ED5-FC69F43EB783}" sibTransId="{A37F211A-DE77-43CD-8A17-EFCAF13DCF4A}"/>
    <dgm:cxn modelId="{8A4726F8-1E21-471E-91E5-D704F37C7E12}" type="presOf" srcId="{6FEEAE8F-5138-44F6-8196-7B907401D7E6}" destId="{D108C551-EE02-49AE-8910-C5646C42F28A}" srcOrd="0" destOrd="0" presId="urn:microsoft.com/office/officeart/2005/8/layout/hierarchy2"/>
    <dgm:cxn modelId="{8FA4DEF9-D216-4ED5-A69F-BA32541325C3}" type="presOf" srcId="{BFF2C465-6A9B-406B-9ED5-FC69F43EB783}" destId="{C128B1E6-F33E-476F-AA03-24A19CCD8892}" srcOrd="1" destOrd="0" presId="urn:microsoft.com/office/officeart/2005/8/layout/hierarchy2"/>
    <dgm:cxn modelId="{0BB034D8-8258-4315-9DB2-FE991FB36479}" type="presParOf" srcId="{353C6188-508A-479C-A50C-F324BBF55C3A}" destId="{89AB9D28-8AF4-4456-955A-96429F9B7188}" srcOrd="0" destOrd="0" presId="urn:microsoft.com/office/officeart/2005/8/layout/hierarchy2"/>
    <dgm:cxn modelId="{1EB26F42-C1AF-4673-935C-BB28AE3B558D}" type="presParOf" srcId="{89AB9D28-8AF4-4456-955A-96429F9B7188}" destId="{D5A63322-72F2-4AE7-B9F0-12B273D95054}" srcOrd="0" destOrd="0" presId="urn:microsoft.com/office/officeart/2005/8/layout/hierarchy2"/>
    <dgm:cxn modelId="{775BA860-E165-4076-98AD-590202D75C6F}" type="presParOf" srcId="{89AB9D28-8AF4-4456-955A-96429F9B7188}" destId="{361BD05C-2A04-4FC2-98FB-EA5CA321717F}" srcOrd="1" destOrd="0" presId="urn:microsoft.com/office/officeart/2005/8/layout/hierarchy2"/>
    <dgm:cxn modelId="{C9C46BB1-BFCD-4396-9BDD-EFB7BC87A30B}" type="presParOf" srcId="{361BD05C-2A04-4FC2-98FB-EA5CA321717F}" destId="{F913C27A-17DE-4C46-9031-56806DDDB55B}" srcOrd="0" destOrd="0" presId="urn:microsoft.com/office/officeart/2005/8/layout/hierarchy2"/>
    <dgm:cxn modelId="{73032CC0-9989-4C3A-B459-3B6AA3D8FFE7}" type="presParOf" srcId="{F913C27A-17DE-4C46-9031-56806DDDB55B}" destId="{C128B1E6-F33E-476F-AA03-24A19CCD8892}" srcOrd="0" destOrd="0" presId="urn:microsoft.com/office/officeart/2005/8/layout/hierarchy2"/>
    <dgm:cxn modelId="{5747B4CA-0A29-4712-8062-0EDBBADAAD1D}" type="presParOf" srcId="{361BD05C-2A04-4FC2-98FB-EA5CA321717F}" destId="{7AEBB249-B3F7-41F4-9C13-937E445725B3}" srcOrd="1" destOrd="0" presId="urn:microsoft.com/office/officeart/2005/8/layout/hierarchy2"/>
    <dgm:cxn modelId="{2B905304-ED41-44FB-9207-CA723495F975}" type="presParOf" srcId="{7AEBB249-B3F7-41F4-9C13-937E445725B3}" destId="{AE716C73-DE05-497F-BA6C-5441B33E6199}" srcOrd="0" destOrd="0" presId="urn:microsoft.com/office/officeart/2005/8/layout/hierarchy2"/>
    <dgm:cxn modelId="{967D069A-036A-438C-8A5D-A6B11BB8FF4B}" type="presParOf" srcId="{7AEBB249-B3F7-41F4-9C13-937E445725B3}" destId="{594140BF-06A3-453A-8285-394EC8EA0006}" srcOrd="1" destOrd="0" presId="urn:microsoft.com/office/officeart/2005/8/layout/hierarchy2"/>
    <dgm:cxn modelId="{CFA2D41D-1CA9-41C5-A891-919F6FA5F063}" type="presParOf" srcId="{361BD05C-2A04-4FC2-98FB-EA5CA321717F}" destId="{F51DB750-2D88-415E-9F00-A8FA274E168D}" srcOrd="2" destOrd="0" presId="urn:microsoft.com/office/officeart/2005/8/layout/hierarchy2"/>
    <dgm:cxn modelId="{8CE63C72-3D6F-4652-A999-CB31AC58095F}" type="presParOf" srcId="{F51DB750-2D88-415E-9F00-A8FA274E168D}" destId="{89340CC5-60A0-4FF8-A42D-F2DA97CF2457}" srcOrd="0" destOrd="0" presId="urn:microsoft.com/office/officeart/2005/8/layout/hierarchy2"/>
    <dgm:cxn modelId="{77D4B3AB-07B0-4FBB-A11D-568563C3734A}" type="presParOf" srcId="{361BD05C-2A04-4FC2-98FB-EA5CA321717F}" destId="{16125D16-2B27-457D-B068-45B471E6F37F}" srcOrd="3" destOrd="0" presId="urn:microsoft.com/office/officeart/2005/8/layout/hierarchy2"/>
    <dgm:cxn modelId="{66B0F9F4-02A6-453F-9AB4-2DF8830CC3E1}" type="presParOf" srcId="{16125D16-2B27-457D-B068-45B471E6F37F}" destId="{D108C551-EE02-49AE-8910-C5646C42F28A}" srcOrd="0" destOrd="0" presId="urn:microsoft.com/office/officeart/2005/8/layout/hierarchy2"/>
    <dgm:cxn modelId="{0EFCED50-1A53-4808-849F-4775F769E582}" type="presParOf" srcId="{16125D16-2B27-457D-B068-45B471E6F37F}" destId="{45DC4991-9255-4B5E-B869-6B2F5B2EBBDA}" srcOrd="1" destOrd="0" presId="urn:microsoft.com/office/officeart/2005/8/layout/hierarchy2"/>
    <dgm:cxn modelId="{25D7655A-6C62-40EA-8F17-4CEB5FAC62A6}" type="presParOf" srcId="{361BD05C-2A04-4FC2-98FB-EA5CA321717F}" destId="{A5D0BB03-9CE1-442E-90BC-9B2FBCFCC120}" srcOrd="4" destOrd="0" presId="urn:microsoft.com/office/officeart/2005/8/layout/hierarchy2"/>
    <dgm:cxn modelId="{4A611640-319B-4E0A-92B1-FA9ED0D5CEEE}" type="presParOf" srcId="{A5D0BB03-9CE1-442E-90BC-9B2FBCFCC120}" destId="{34B363C8-2400-4463-8D1E-1EE417478C2D}" srcOrd="0" destOrd="0" presId="urn:microsoft.com/office/officeart/2005/8/layout/hierarchy2"/>
    <dgm:cxn modelId="{4C921F85-F1A7-495C-B4E3-6363492BC3AD}" type="presParOf" srcId="{361BD05C-2A04-4FC2-98FB-EA5CA321717F}" destId="{FBAF49DC-5240-4559-A8FA-15D77ED1D5FF}" srcOrd="5" destOrd="0" presId="urn:microsoft.com/office/officeart/2005/8/layout/hierarchy2"/>
    <dgm:cxn modelId="{90A94FDC-4F35-42D9-93F8-1F9DFD2797B5}" type="presParOf" srcId="{FBAF49DC-5240-4559-A8FA-15D77ED1D5FF}" destId="{4CA7B4B8-3E74-4B39-9933-51960928B83D}" srcOrd="0" destOrd="0" presId="urn:microsoft.com/office/officeart/2005/8/layout/hierarchy2"/>
    <dgm:cxn modelId="{FCFA976C-8ED0-45F9-A8D8-56A07ED57BCF}" type="presParOf" srcId="{FBAF49DC-5240-4559-A8FA-15D77ED1D5FF}" destId="{D5E436F6-0771-47A4-AC85-C8D61EB9B1DB}" srcOrd="1" destOrd="0" presId="urn:microsoft.com/office/officeart/2005/8/layout/hierarchy2"/>
    <dgm:cxn modelId="{439D79F4-D623-42B1-8D7D-E2500E8B3ADF}" type="presParOf" srcId="{361BD05C-2A04-4FC2-98FB-EA5CA321717F}" destId="{0719F736-FB65-48F9-8A49-0FA52D6DD51E}" srcOrd="6" destOrd="0" presId="urn:microsoft.com/office/officeart/2005/8/layout/hierarchy2"/>
    <dgm:cxn modelId="{3F110490-2150-4F87-9493-665B92EB662D}" type="presParOf" srcId="{0719F736-FB65-48F9-8A49-0FA52D6DD51E}" destId="{86F38829-B1F9-4F41-BCEA-97E5FA404397}" srcOrd="0" destOrd="0" presId="urn:microsoft.com/office/officeart/2005/8/layout/hierarchy2"/>
    <dgm:cxn modelId="{14A1DF64-A829-40E8-88D0-7CC1040384EA}" type="presParOf" srcId="{361BD05C-2A04-4FC2-98FB-EA5CA321717F}" destId="{98F5CC1B-0C88-432D-AB56-8E03BA70DDB6}" srcOrd="7" destOrd="0" presId="urn:microsoft.com/office/officeart/2005/8/layout/hierarchy2"/>
    <dgm:cxn modelId="{911C3D14-B657-4009-86E9-F983B487230C}" type="presParOf" srcId="{98F5CC1B-0C88-432D-AB56-8E03BA70DDB6}" destId="{6C773D28-6F92-4E1C-BA36-F2FE8185F21F}" srcOrd="0" destOrd="0" presId="urn:microsoft.com/office/officeart/2005/8/layout/hierarchy2"/>
    <dgm:cxn modelId="{22CB703F-937D-4493-BE91-28FE15309C8D}" type="presParOf" srcId="{98F5CC1B-0C88-432D-AB56-8E03BA70DDB6}" destId="{CB0A9DC8-225C-443F-B023-B377892F4FAB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74F084-0140-4373-AC9A-9D81AA2797F7}">
      <dsp:nvSpPr>
        <dsp:cNvPr id="0" name=""/>
        <dsp:cNvSpPr/>
      </dsp:nvSpPr>
      <dsp:spPr>
        <a:xfrm>
          <a:off x="882253" y="1770"/>
          <a:ext cx="2643187" cy="158591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/>
            <a:t>Administração Federal Indireta</a:t>
          </a:r>
        </a:p>
      </dsp:txBody>
      <dsp:txXfrm>
        <a:off x="882253" y="1770"/>
        <a:ext cx="2643187" cy="1585912"/>
      </dsp:txXfrm>
    </dsp:sp>
    <dsp:sp modelId="{D1EA3D3B-BFFC-4310-B8D4-8CE158E0C412}">
      <dsp:nvSpPr>
        <dsp:cNvPr id="0" name=""/>
        <dsp:cNvSpPr/>
      </dsp:nvSpPr>
      <dsp:spPr>
        <a:xfrm>
          <a:off x="3789759" y="1770"/>
          <a:ext cx="2643187" cy="158591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/>
            <a:t>Decisões tomadas em sessões deliberativas da Diretoria Colegiada</a:t>
          </a:r>
        </a:p>
      </dsp:txBody>
      <dsp:txXfrm>
        <a:off x="3789759" y="1770"/>
        <a:ext cx="2643187" cy="1585912"/>
      </dsp:txXfrm>
    </dsp:sp>
    <dsp:sp modelId="{E1846547-7269-48F1-AEFC-FF131164433C}">
      <dsp:nvSpPr>
        <dsp:cNvPr id="0" name=""/>
        <dsp:cNvSpPr/>
      </dsp:nvSpPr>
      <dsp:spPr>
        <a:xfrm>
          <a:off x="882253" y="1852002"/>
          <a:ext cx="2643187" cy="158591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1" kern="1200" dirty="0"/>
            <a:t>Quadro Colegiado: 1 Diretor Geral e 4 Diretores</a:t>
          </a:r>
        </a:p>
      </dsp:txBody>
      <dsp:txXfrm>
        <a:off x="882253" y="1852002"/>
        <a:ext cx="2643187" cy="1585912"/>
      </dsp:txXfrm>
    </dsp:sp>
    <dsp:sp modelId="{71FE7930-5F4A-47F0-AD0C-9CFCC7AD0343}">
      <dsp:nvSpPr>
        <dsp:cNvPr id="0" name=""/>
        <dsp:cNvSpPr/>
      </dsp:nvSpPr>
      <dsp:spPr>
        <a:xfrm>
          <a:off x="3789759" y="1852002"/>
          <a:ext cx="2643187" cy="158591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b="1" i="0" kern="1200" dirty="0"/>
            <a:t>Decisões que afetam agentes</a:t>
          </a:r>
          <a:br>
            <a:rPr lang="pt-BR" sz="1300" b="1" i="0" kern="1200" dirty="0"/>
          </a:br>
          <a:r>
            <a:rPr lang="pt-BR" sz="1300" b="1" i="0" kern="1200" dirty="0"/>
            <a:t>econômicos ou consumidores</a:t>
          </a:r>
          <a:br>
            <a:rPr lang="pt-BR" sz="1300" b="1" i="0" kern="1200" dirty="0"/>
          </a:br>
          <a:r>
            <a:rPr lang="pt-BR" sz="1300" b="1" i="0" kern="1200" dirty="0"/>
            <a:t>são submetidas a Consulta e</a:t>
          </a:r>
          <a:br>
            <a:rPr lang="pt-BR" sz="1300" b="1" i="0" kern="1200" dirty="0"/>
          </a:br>
          <a:r>
            <a:rPr lang="pt-BR" sz="1300" b="1" i="0" kern="1200" dirty="0"/>
            <a:t>Audiência Públicas</a:t>
          </a:r>
          <a:br>
            <a:rPr lang="pt-BR" sz="1300" b="1" kern="1200" dirty="0"/>
          </a:br>
          <a:endParaRPr lang="pt-BR" sz="1300" b="1" kern="1200" dirty="0"/>
        </a:p>
      </dsp:txBody>
      <dsp:txXfrm>
        <a:off x="3789759" y="1852002"/>
        <a:ext cx="2643187" cy="1585912"/>
      </dsp:txXfrm>
    </dsp:sp>
    <dsp:sp modelId="{3F7D1AA7-B0C2-40AD-BDE0-A9D6E66D362A}">
      <dsp:nvSpPr>
        <dsp:cNvPr id="0" name=""/>
        <dsp:cNvSpPr/>
      </dsp:nvSpPr>
      <dsp:spPr>
        <a:xfrm>
          <a:off x="844852" y="3702233"/>
          <a:ext cx="5625495" cy="158591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b="1" i="0" kern="1200" dirty="0"/>
            <a:t>Sede em Brasília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b="0" i="0" kern="1200" dirty="0"/>
            <a:t>Escritório Central no Rio de Janeiro.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pt-BR" sz="1500" b="0" i="0" kern="1200" dirty="0"/>
          </a:br>
          <a:r>
            <a:rPr lang="pt-BR" sz="1500" b="0" i="0" kern="1200" dirty="0"/>
            <a:t>Núcleos de Fiscalização Salvador, São</a:t>
          </a:r>
          <a:br>
            <a:rPr lang="pt-BR" sz="1500" b="0" i="0" kern="1200" dirty="0"/>
          </a:br>
          <a:r>
            <a:rPr lang="pt-BR" sz="1500" b="0" i="0" kern="1200" dirty="0"/>
            <a:t>Paulo, Manaus, Belo Horizonte e Porto Alegre.</a:t>
          </a:r>
          <a:br>
            <a:rPr lang="pt-BR" sz="1500" kern="1200" dirty="0"/>
          </a:br>
          <a:endParaRPr lang="pt-BR" sz="1500" kern="1200" dirty="0"/>
        </a:p>
      </dsp:txBody>
      <dsp:txXfrm>
        <a:off x="844852" y="3702233"/>
        <a:ext cx="5625495" cy="15859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14EC32-5B2F-4A37-BD35-C2E3FB961500}">
      <dsp:nvSpPr>
        <dsp:cNvPr id="0" name=""/>
        <dsp:cNvSpPr/>
      </dsp:nvSpPr>
      <dsp:spPr>
        <a:xfrm rot="16200000">
          <a:off x="-1564965" y="2614851"/>
          <a:ext cx="3803904" cy="4537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00150" bIns="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REGULAR</a:t>
          </a:r>
        </a:p>
      </dsp:txBody>
      <dsp:txXfrm>
        <a:off x="-1564965" y="2614851"/>
        <a:ext cx="3803904" cy="453713"/>
      </dsp:txXfrm>
    </dsp:sp>
    <dsp:sp modelId="{42829549-689F-4D94-AE84-49383EEEB7A1}">
      <dsp:nvSpPr>
        <dsp:cNvPr id="0" name=""/>
        <dsp:cNvSpPr/>
      </dsp:nvSpPr>
      <dsp:spPr>
        <a:xfrm>
          <a:off x="563843" y="939756"/>
          <a:ext cx="2259976" cy="380390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400150" rIns="156464" bIns="15646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17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700" b="0" i="0" kern="1200" dirty="0"/>
            <a:t>Estabelecer as regras (resoluções,</a:t>
          </a:r>
          <a:br>
            <a:rPr lang="pt-BR" sz="1700" b="0" i="0" kern="1200" dirty="0"/>
          </a:br>
          <a:r>
            <a:rPr lang="pt-BR" sz="1700" b="0" i="0" kern="1200" dirty="0"/>
            <a:t>instruções) para o funcionamento</a:t>
          </a:r>
          <a:br>
            <a:rPr lang="pt-BR" sz="1700" b="0" i="0" kern="1200" dirty="0"/>
          </a:br>
          <a:r>
            <a:rPr lang="pt-BR" sz="1700" b="0" i="0" kern="1200" dirty="0"/>
            <a:t>das indústrias de petróleo, gás e</a:t>
          </a:r>
          <a:br>
            <a:rPr lang="pt-BR" sz="1700" b="0" i="0" kern="1200" dirty="0"/>
          </a:br>
          <a:r>
            <a:rPr lang="pt-BR" sz="1700" b="0" i="0" kern="1200" dirty="0"/>
            <a:t>biocombustíveis</a:t>
          </a:r>
          <a:br>
            <a:rPr lang="pt-BR" sz="1700" kern="1200" dirty="0"/>
          </a:br>
          <a:endParaRPr lang="pt-BR" sz="17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17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63843" y="939756"/>
        <a:ext cx="2259976" cy="3803904"/>
      </dsp:txXfrm>
    </dsp:sp>
    <dsp:sp modelId="{EDC8DBDB-9C28-4B01-9D7F-D9086788D131}">
      <dsp:nvSpPr>
        <dsp:cNvPr id="0" name=""/>
        <dsp:cNvSpPr/>
      </dsp:nvSpPr>
      <dsp:spPr>
        <a:xfrm>
          <a:off x="-86405" y="18935"/>
          <a:ext cx="1821107" cy="1470650"/>
        </a:xfrm>
        <a:prstGeom prst="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64DAC0-3352-4D65-BB75-ADFE1C38286A}">
      <dsp:nvSpPr>
        <dsp:cNvPr id="0" name=""/>
        <dsp:cNvSpPr/>
      </dsp:nvSpPr>
      <dsp:spPr>
        <a:xfrm rot="16200000">
          <a:off x="2346555" y="2688747"/>
          <a:ext cx="3803904" cy="4537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00150" bIns="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CONTRATAR</a:t>
          </a:r>
        </a:p>
      </dsp:txBody>
      <dsp:txXfrm>
        <a:off x="2346555" y="2688747"/>
        <a:ext cx="3803904" cy="453713"/>
      </dsp:txXfrm>
    </dsp:sp>
    <dsp:sp modelId="{4256D2E1-7FB1-416C-880F-87C023FA4B47}">
      <dsp:nvSpPr>
        <dsp:cNvPr id="0" name=""/>
        <dsp:cNvSpPr/>
      </dsp:nvSpPr>
      <dsp:spPr>
        <a:xfrm>
          <a:off x="4475364" y="1013652"/>
          <a:ext cx="2259976" cy="380390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400150" rIns="156464" bIns="15646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700" b="0" i="0" kern="1200" dirty="0"/>
            <a:t>Organizar leilões e assinar</a:t>
          </a:r>
          <a:br>
            <a:rPr lang="pt-BR" sz="1700" b="0" i="0" kern="1200" dirty="0"/>
          </a:br>
          <a:r>
            <a:rPr lang="pt-BR" sz="1700" b="0" i="0" kern="1200" dirty="0"/>
            <a:t>contratos em nome do Estado</a:t>
          </a:r>
          <a:br>
            <a:rPr lang="pt-BR" sz="1700" b="0" i="0" kern="1200" dirty="0"/>
          </a:br>
          <a:r>
            <a:rPr lang="pt-BR" sz="1700" b="0" i="0" kern="1200" dirty="0"/>
            <a:t>brasileiro com as concessionárias</a:t>
          </a:r>
          <a:br>
            <a:rPr lang="pt-BR" sz="1700" b="0" i="0" kern="1200" dirty="0"/>
          </a:br>
          <a:r>
            <a:rPr lang="pt-BR" sz="1700" b="0" i="0" kern="1200" dirty="0"/>
            <a:t>na exploração, desenvolvimento e</a:t>
          </a:r>
          <a:br>
            <a:rPr lang="pt-BR" sz="1700" b="0" i="0" kern="1200" dirty="0"/>
          </a:br>
          <a:r>
            <a:rPr lang="pt-BR" sz="1700" b="0" i="0" kern="1200" dirty="0"/>
            <a:t>produção.</a:t>
          </a:r>
          <a:endParaRPr lang="pt-BR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1700" kern="1200" dirty="0"/>
        </a:p>
      </dsp:txBody>
      <dsp:txXfrm>
        <a:off x="4475364" y="1013652"/>
        <a:ext cx="2259976" cy="3803904"/>
      </dsp:txXfrm>
    </dsp:sp>
    <dsp:sp modelId="{37E45C7B-F268-429E-93EF-270DA6CC24F5}">
      <dsp:nvSpPr>
        <dsp:cNvPr id="0" name=""/>
        <dsp:cNvSpPr/>
      </dsp:nvSpPr>
      <dsp:spPr>
        <a:xfrm>
          <a:off x="3629201" y="18935"/>
          <a:ext cx="2118163" cy="1618442"/>
        </a:xfrm>
        <a:prstGeom prst="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322DA7-08DA-4849-9D5F-1477AC3DA146}">
      <dsp:nvSpPr>
        <dsp:cNvPr id="0" name=""/>
        <dsp:cNvSpPr/>
      </dsp:nvSpPr>
      <dsp:spPr>
        <a:xfrm rot="16200000">
          <a:off x="6240666" y="2623635"/>
          <a:ext cx="3803904" cy="4537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00150" bIns="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FISCALIZAR</a:t>
          </a:r>
        </a:p>
      </dsp:txBody>
      <dsp:txXfrm>
        <a:off x="6240666" y="2623635"/>
        <a:ext cx="3803904" cy="453713"/>
      </dsp:txXfrm>
    </dsp:sp>
    <dsp:sp modelId="{B2D0FEEB-AF49-4848-979C-22AFBDF50EA5}">
      <dsp:nvSpPr>
        <dsp:cNvPr id="0" name=""/>
        <dsp:cNvSpPr/>
      </dsp:nvSpPr>
      <dsp:spPr>
        <a:xfrm>
          <a:off x="8369475" y="948540"/>
          <a:ext cx="2259976" cy="380390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400150" rIns="156464" bIns="15646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1700" kern="120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700" kern="1200" dirty="0"/>
            <a:t> </a:t>
          </a:r>
          <a:r>
            <a:rPr lang="pt-BR" sz="1700" b="0" i="0" kern="1200" dirty="0"/>
            <a:t>Assegurar a conformidade com as</a:t>
          </a:r>
          <a:br>
            <a:rPr lang="pt-BR" sz="1700" b="0" i="0" kern="1200" dirty="0"/>
          </a:br>
          <a:r>
            <a:rPr lang="pt-BR" sz="1700" b="0" i="0" kern="1200" dirty="0"/>
            <a:t>regras das atividades do setor</a:t>
          </a:r>
          <a:br>
            <a:rPr lang="pt-BR" sz="1700" b="0" i="0" kern="1200" dirty="0"/>
          </a:br>
          <a:r>
            <a:rPr lang="pt-BR" sz="1700" b="0" i="0" kern="1200" dirty="0"/>
            <a:t>regulado, diretamente ou por meio de</a:t>
          </a:r>
          <a:br>
            <a:rPr lang="pt-BR" sz="1700" b="0" i="0" kern="1200" dirty="0"/>
          </a:br>
          <a:r>
            <a:rPr lang="pt-BR" sz="1700" b="0" i="0" kern="1200" dirty="0"/>
            <a:t>acordos com outras autoridades</a:t>
          </a:r>
          <a:br>
            <a:rPr lang="pt-BR" sz="1700" b="0" i="0" kern="1200" dirty="0"/>
          </a:br>
          <a:r>
            <a:rPr lang="pt-BR" sz="1700" b="0" i="0" kern="1200" dirty="0"/>
            <a:t>públicas.</a:t>
          </a:r>
          <a:endParaRPr lang="pt-BR" sz="1700" kern="1200" dirty="0"/>
        </a:p>
      </dsp:txBody>
      <dsp:txXfrm>
        <a:off x="8369475" y="948540"/>
        <a:ext cx="2259976" cy="3803904"/>
      </dsp:txXfrm>
    </dsp:sp>
    <dsp:sp modelId="{9D02D00B-9EB3-4D06-853B-C5A9D6A99F9E}">
      <dsp:nvSpPr>
        <dsp:cNvPr id="0" name=""/>
        <dsp:cNvSpPr/>
      </dsp:nvSpPr>
      <dsp:spPr>
        <a:xfrm>
          <a:off x="7431222" y="105340"/>
          <a:ext cx="2083345" cy="1488217"/>
        </a:xfrm>
        <a:prstGeom prst="rect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F3992B-20F5-4D6E-8339-E593BC88FB43}">
      <dsp:nvSpPr>
        <dsp:cNvPr id="0" name=""/>
        <dsp:cNvSpPr/>
      </dsp:nvSpPr>
      <dsp:spPr>
        <a:xfrm>
          <a:off x="784" y="0"/>
          <a:ext cx="3377062" cy="3197154"/>
        </a:xfrm>
        <a:prstGeom prst="roundRect">
          <a:avLst>
            <a:gd name="adj" fmla="val 5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8890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LABORATÓRIO</a:t>
          </a:r>
        </a:p>
      </dsp:txBody>
      <dsp:txXfrm rot="16200000">
        <a:off x="-972342" y="973127"/>
        <a:ext cx="2621667" cy="675412"/>
      </dsp:txXfrm>
    </dsp:sp>
    <dsp:sp modelId="{3CDDFBEF-99F0-47EB-A83E-A949813C6426}">
      <dsp:nvSpPr>
        <dsp:cNvPr id="0" name=""/>
        <dsp:cNvSpPr/>
      </dsp:nvSpPr>
      <dsp:spPr>
        <a:xfrm>
          <a:off x="676197" y="0"/>
          <a:ext cx="2515911" cy="319715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2009" rIns="0" bIns="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kern="1200" dirty="0">
              <a:latin typeface="Calibri" pitchFamily="34" charset="0"/>
              <a:cs typeface="Arial" pitchFamily="34" charset="0"/>
            </a:rPr>
            <a:t>Trata-se de um conjunto de laboratórios que conta com equipamentos de última geração dedicados, principalmente, ao controle da qualidade de petróleo, derivados e biocombustíveis;</a:t>
          </a:r>
          <a:endParaRPr lang="pt-BR" sz="2100" kern="1200" dirty="0"/>
        </a:p>
      </dsp:txBody>
      <dsp:txXfrm>
        <a:off x="676197" y="0"/>
        <a:ext cx="2515911" cy="3197154"/>
      </dsp:txXfrm>
    </dsp:sp>
    <dsp:sp modelId="{A8CBDBBA-065A-48D8-84EA-BF5969C4495F}">
      <dsp:nvSpPr>
        <dsp:cNvPr id="0" name=""/>
        <dsp:cNvSpPr/>
      </dsp:nvSpPr>
      <dsp:spPr>
        <a:xfrm>
          <a:off x="3496044" y="0"/>
          <a:ext cx="3377062" cy="3197154"/>
        </a:xfrm>
        <a:prstGeom prst="roundRect">
          <a:avLst>
            <a:gd name="adj" fmla="val 5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2296" rIns="10668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SERVIDORES</a:t>
          </a:r>
        </a:p>
      </dsp:txBody>
      <dsp:txXfrm rot="16200000">
        <a:off x="2522917" y="973127"/>
        <a:ext cx="2621667" cy="675412"/>
      </dsp:txXfrm>
    </dsp:sp>
    <dsp:sp modelId="{ADA8F0FC-6BA4-4C94-AE7C-312413283675}">
      <dsp:nvSpPr>
        <dsp:cNvPr id="0" name=""/>
        <dsp:cNvSpPr/>
      </dsp:nvSpPr>
      <dsp:spPr>
        <a:xfrm rot="5400000">
          <a:off x="3277877" y="2489001"/>
          <a:ext cx="470105" cy="506559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5AF837-284F-4754-81D9-F576C8ACAE9B}">
      <dsp:nvSpPr>
        <dsp:cNvPr id="0" name=""/>
        <dsp:cNvSpPr/>
      </dsp:nvSpPr>
      <dsp:spPr>
        <a:xfrm>
          <a:off x="4171457" y="0"/>
          <a:ext cx="2515911" cy="319715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2009" rIns="0" bIns="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kern="1200" dirty="0">
              <a:latin typeface="Calibri" pitchFamily="34" charset="0"/>
              <a:cs typeface="Arial" pitchFamily="34" charset="0"/>
            </a:rPr>
            <a:t>Possui uma equipe com 41 funcionários.</a:t>
          </a:r>
          <a:endParaRPr lang="pt-BR" sz="2100" kern="1200" dirty="0"/>
        </a:p>
      </dsp:txBody>
      <dsp:txXfrm>
        <a:off x="4171457" y="0"/>
        <a:ext cx="2515911" cy="3197154"/>
      </dsp:txXfrm>
    </dsp:sp>
    <dsp:sp modelId="{008F6E9E-DC45-4072-BDDB-459EF6904A2D}">
      <dsp:nvSpPr>
        <dsp:cNvPr id="0" name=""/>
        <dsp:cNvSpPr/>
      </dsp:nvSpPr>
      <dsp:spPr>
        <a:xfrm>
          <a:off x="6992089" y="0"/>
          <a:ext cx="3377062" cy="3197154"/>
        </a:xfrm>
        <a:prstGeom prst="roundRect">
          <a:avLst>
            <a:gd name="adj" fmla="val 5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2296" rIns="10668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AMPLIAÇÃO</a:t>
          </a:r>
        </a:p>
      </dsp:txBody>
      <dsp:txXfrm rot="16200000">
        <a:off x="6018962" y="973127"/>
        <a:ext cx="2621667" cy="675412"/>
      </dsp:txXfrm>
    </dsp:sp>
    <dsp:sp modelId="{F6F3806B-E6F7-4969-B00B-4AEFA656F639}">
      <dsp:nvSpPr>
        <dsp:cNvPr id="0" name=""/>
        <dsp:cNvSpPr/>
      </dsp:nvSpPr>
      <dsp:spPr>
        <a:xfrm rot="5400000">
          <a:off x="6773137" y="2489001"/>
          <a:ext cx="470105" cy="506559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50392C-5A32-4002-9A5D-EDDB40619AEE}">
      <dsp:nvSpPr>
        <dsp:cNvPr id="0" name=""/>
        <dsp:cNvSpPr/>
      </dsp:nvSpPr>
      <dsp:spPr>
        <a:xfrm>
          <a:off x="7667501" y="0"/>
          <a:ext cx="2515911" cy="319715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2009" rIns="0" bIns="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kern="1200" dirty="0">
              <a:cs typeface="Arial" pitchFamily="34" charset="0"/>
            </a:rPr>
            <a:t>O CPT passou por uma ampla reforma, resultando em aumento de 23% da área laboratorial e modernização.</a:t>
          </a:r>
          <a:endParaRPr lang="pt-BR" sz="2100" kern="1200" dirty="0"/>
        </a:p>
      </dsp:txBody>
      <dsp:txXfrm>
        <a:off x="7667501" y="0"/>
        <a:ext cx="2515911" cy="319715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A63322-72F2-4AE7-B9F0-12B273D95054}">
      <dsp:nvSpPr>
        <dsp:cNvPr id="0" name=""/>
        <dsp:cNvSpPr/>
      </dsp:nvSpPr>
      <dsp:spPr>
        <a:xfrm>
          <a:off x="2839656" y="1950374"/>
          <a:ext cx="2259879" cy="11299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alpha val="8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alpha val="8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8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400" kern="1200" dirty="0"/>
        </a:p>
      </dsp:txBody>
      <dsp:txXfrm>
        <a:off x="2872751" y="1983469"/>
        <a:ext cx="2193689" cy="1063749"/>
      </dsp:txXfrm>
    </dsp:sp>
    <dsp:sp modelId="{F913C27A-17DE-4C46-9031-56806DDDB55B}">
      <dsp:nvSpPr>
        <dsp:cNvPr id="0" name=""/>
        <dsp:cNvSpPr/>
      </dsp:nvSpPr>
      <dsp:spPr>
        <a:xfrm rot="17692822">
          <a:off x="4477233" y="1520556"/>
          <a:ext cx="2148557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2148557" y="20214"/>
              </a:lnTo>
            </a:path>
          </a:pathLst>
        </a:custGeom>
        <a:noFill/>
        <a:ln w="127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700" kern="1200"/>
        </a:p>
      </dsp:txBody>
      <dsp:txXfrm>
        <a:off x="5497798" y="1487057"/>
        <a:ext cx="107427" cy="107427"/>
      </dsp:txXfrm>
    </dsp:sp>
    <dsp:sp modelId="{AE716C73-DE05-497F-BA6C-5441B33E6199}">
      <dsp:nvSpPr>
        <dsp:cNvPr id="0" name=""/>
        <dsp:cNvSpPr/>
      </dsp:nvSpPr>
      <dsp:spPr>
        <a:xfrm>
          <a:off x="6003487" y="1228"/>
          <a:ext cx="2259879" cy="11299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alpha val="7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alpha val="7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7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38 Laboratórios participantes</a:t>
          </a:r>
        </a:p>
      </dsp:txBody>
      <dsp:txXfrm>
        <a:off x="6036582" y="34323"/>
        <a:ext cx="2193689" cy="1063749"/>
      </dsp:txXfrm>
    </dsp:sp>
    <dsp:sp modelId="{F51DB750-2D88-415E-9F00-A8FA274E168D}">
      <dsp:nvSpPr>
        <dsp:cNvPr id="0" name=""/>
        <dsp:cNvSpPr/>
      </dsp:nvSpPr>
      <dsp:spPr>
        <a:xfrm rot="19457599">
          <a:off x="4994902" y="2170271"/>
          <a:ext cx="1113219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113219" y="20214"/>
              </a:lnTo>
            </a:path>
          </a:pathLst>
        </a:custGeom>
        <a:noFill/>
        <a:ln w="127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5523681" y="2162655"/>
        <a:ext cx="55660" cy="55660"/>
      </dsp:txXfrm>
    </dsp:sp>
    <dsp:sp modelId="{D108C551-EE02-49AE-8910-C5646C42F28A}">
      <dsp:nvSpPr>
        <dsp:cNvPr id="0" name=""/>
        <dsp:cNvSpPr/>
      </dsp:nvSpPr>
      <dsp:spPr>
        <a:xfrm>
          <a:off x="6003487" y="1300658"/>
          <a:ext cx="2259879" cy="11299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alpha val="7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alpha val="7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7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17 Ensaios avaliados</a:t>
          </a:r>
        </a:p>
      </dsp:txBody>
      <dsp:txXfrm>
        <a:off x="6036582" y="1333753"/>
        <a:ext cx="2193689" cy="1063749"/>
      </dsp:txXfrm>
    </dsp:sp>
    <dsp:sp modelId="{A5D0BB03-9CE1-442E-90BC-9B2FBCFCC120}">
      <dsp:nvSpPr>
        <dsp:cNvPr id="0" name=""/>
        <dsp:cNvSpPr/>
      </dsp:nvSpPr>
      <dsp:spPr>
        <a:xfrm rot="2142401">
          <a:off x="4994902" y="2819986"/>
          <a:ext cx="1113219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113219" y="20214"/>
              </a:lnTo>
            </a:path>
          </a:pathLst>
        </a:custGeom>
        <a:noFill/>
        <a:ln w="127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5523681" y="2812371"/>
        <a:ext cx="55660" cy="55660"/>
      </dsp:txXfrm>
    </dsp:sp>
    <dsp:sp modelId="{4CA7B4B8-3E74-4B39-9933-51960928B83D}">
      <dsp:nvSpPr>
        <dsp:cNvPr id="0" name=""/>
        <dsp:cNvSpPr/>
      </dsp:nvSpPr>
      <dsp:spPr>
        <a:xfrm>
          <a:off x="6003487" y="2600089"/>
          <a:ext cx="2259879" cy="11299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alpha val="7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alpha val="7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7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Óleo lubrificante Hidráulico</a:t>
          </a:r>
        </a:p>
      </dsp:txBody>
      <dsp:txXfrm>
        <a:off x="6036582" y="2633184"/>
        <a:ext cx="2193689" cy="1063749"/>
      </dsp:txXfrm>
    </dsp:sp>
    <dsp:sp modelId="{0719F736-FB65-48F9-8A49-0FA52D6DD51E}">
      <dsp:nvSpPr>
        <dsp:cNvPr id="0" name=""/>
        <dsp:cNvSpPr/>
      </dsp:nvSpPr>
      <dsp:spPr>
        <a:xfrm rot="3907178">
          <a:off x="4477233" y="3469702"/>
          <a:ext cx="2148557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2148557" y="20214"/>
              </a:lnTo>
            </a:path>
          </a:pathLst>
        </a:custGeom>
        <a:noFill/>
        <a:ln w="127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700" kern="1200"/>
        </a:p>
      </dsp:txBody>
      <dsp:txXfrm>
        <a:off x="5497798" y="3436203"/>
        <a:ext cx="107427" cy="107427"/>
      </dsp:txXfrm>
    </dsp:sp>
    <dsp:sp modelId="{6C773D28-6F92-4E1C-BA36-F2FE8185F21F}">
      <dsp:nvSpPr>
        <dsp:cNvPr id="0" name=""/>
        <dsp:cNvSpPr/>
      </dsp:nvSpPr>
      <dsp:spPr>
        <a:xfrm>
          <a:off x="6003487" y="3899520"/>
          <a:ext cx="2259879" cy="11299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alpha val="7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alpha val="7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7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>
              <a:sym typeface="Symbol"/>
            </a:rPr>
            <a:t>z </a:t>
          </a:r>
          <a:r>
            <a:rPr lang="pt-BR" sz="1400" kern="1200" dirty="0"/>
            <a:t> 3 Resultado Insatisfatório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2 &lt;z&lt; 3 Resultado Questionável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Z≤ 2 Resultado Satisfatório</a:t>
          </a:r>
        </a:p>
      </dsp:txBody>
      <dsp:txXfrm>
        <a:off x="6036582" y="3932615"/>
        <a:ext cx="2193689" cy="10637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2#1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7#1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presOf axis="self"/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6599C6-BB53-467B-A5CF-538486993CDF}" type="datetimeFigureOut">
              <a:rPr lang="pt-BR" smtClean="0"/>
              <a:t>21/10/2019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494934-D9C1-48D4-89C9-D31A1FA8FE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12741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5C7234-FF74-4D31-94C8-01B90560A408}" type="slidenum">
              <a:rPr lang="pt-BR" smtClean="0"/>
              <a:pPr/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754115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4AD1AC-06E3-42A3-8F19-173D27AAD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614A039-E9E6-4966-9BD7-5811C5CD7D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8D1FC2A-2450-4A83-B924-59F57A410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0637A-FAB3-4AE6-964E-6E43E650FD29}" type="datetimeFigureOut">
              <a:rPr lang="pt-BR" smtClean="0"/>
              <a:t>21/10/2019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BACAAA7-C945-463C-88F9-5EE1027CD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9CBC5F9-D910-405F-97E7-89F07E2A0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EADDD-4343-460D-816F-80571F2504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839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B832FE-F845-4A11-9BD0-D0ADD671A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14B359F-D43C-4D08-9A1D-CAA5C773ED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A59866D-7286-4726-BD5F-F72E7B9D1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0637A-FAB3-4AE6-964E-6E43E650FD29}" type="datetimeFigureOut">
              <a:rPr lang="pt-BR" smtClean="0"/>
              <a:t>21/10/2019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730CCEF-2AB2-4884-9A69-31934ABD9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858FD43-4784-4339-8763-555D4B3C3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EADDD-4343-460D-816F-80571F2504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455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6F6D1E-7CB3-407C-955E-93582C25B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00BDFD2-F9A1-473D-B76B-72557D03D2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EDBBAA9-C376-4488-86E7-3F3E9FAAE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0637A-FAB3-4AE6-964E-6E43E650FD29}" type="datetimeFigureOut">
              <a:rPr lang="pt-BR" smtClean="0"/>
              <a:t>21/10/2019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B6EBC05-6FC6-4B3E-814B-EC145D0E3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BAC65DE-3E8A-48E7-A2C5-F216A74DA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EADDD-4343-460D-816F-80571F2504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0633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55A9F3-C93F-42B3-8EDB-9564C4286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1751EA2-E4C8-4EC7-BC56-4496ABEDBC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68BA8C8-6E1E-4592-8BC2-E5A4847AA7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1047C0E-C534-459A-981C-09D921D7D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0637A-FAB3-4AE6-964E-6E43E650FD29}" type="datetimeFigureOut">
              <a:rPr lang="pt-BR" smtClean="0"/>
              <a:t>21/10/2019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BF087AB-EFBA-4FED-9465-9B588F0F0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F8B2BB6-4458-4B59-84B7-76A589C5D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EADDD-4343-460D-816F-80571F2504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1990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F0D545-EF04-4A89-B087-FA360681D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CAC643B-4D31-4404-97E9-B5AB7006F7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8E62344-A7AB-4B92-8DE4-E5F59FF577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D99096A-19DF-4450-A8A0-E34508B633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B0FA30F-91D0-4073-B5A2-033E4DC118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34B46B05-3992-4521-965F-5CB6F0228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0637A-FAB3-4AE6-964E-6E43E650FD29}" type="datetimeFigureOut">
              <a:rPr lang="pt-BR" smtClean="0"/>
              <a:t>21/10/2019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B27EC00-DC4F-428C-B25F-B54225240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7C694FA-8B4D-47F8-898C-DB827A67D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EADDD-4343-460D-816F-80571F2504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9888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CF2D39-0A77-4980-96FA-D4FA5C1A6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FCC47A5-B598-4C25-9145-6A871B126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0637A-FAB3-4AE6-964E-6E43E650FD29}" type="datetimeFigureOut">
              <a:rPr lang="pt-BR" smtClean="0"/>
              <a:t>21/10/2019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DEF0E2E-430B-45D2-A55B-72B5907F8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08ED1D9-C89E-4FC7-96F6-B9A9B965F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EADDD-4343-460D-816F-80571F2504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3418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04ECE39-B227-4DC8-91E8-9F1134895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0637A-FAB3-4AE6-964E-6E43E650FD29}" type="datetimeFigureOut">
              <a:rPr lang="pt-BR" smtClean="0"/>
              <a:t>21/10/2019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78C87BE-2DE4-4F23-B309-1A0CE1D24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9EDCD6C-2810-4ADE-A59F-FB3F9DE0F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EADDD-4343-460D-816F-80571F2504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8822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A143DC-9040-46D1-9DCE-9AC578B37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9AA2FA0-0A81-4E7E-A43E-5D67EAD016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B1CBD24-35DC-4575-8A70-1AE5114021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F4CD863-B1DF-4C6F-9D48-4ADE93C44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0637A-FAB3-4AE6-964E-6E43E650FD29}" type="datetimeFigureOut">
              <a:rPr lang="pt-BR" smtClean="0"/>
              <a:t>21/10/2019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BD41645-FE48-4221-8E59-2E3418101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63D501F-DDDC-4BA7-9950-547E8BEC8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EADDD-4343-460D-816F-80571F2504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0216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B2F673-166B-4EA0-8C9E-33DA8040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D5E4AD2-D736-4C6A-AB8A-7DA0D91A6D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76645DD-C6E8-45F7-841F-5654CC1E7B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48862E9-E85D-4E8E-9889-CEBD1DBF7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0637A-FAB3-4AE6-964E-6E43E650FD29}" type="datetimeFigureOut">
              <a:rPr lang="pt-BR" smtClean="0"/>
              <a:t>21/10/2019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C99C99F-2366-4BA7-BDF6-2B4A5D9A8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20C0F12-792E-405A-802B-42C62EA75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EADDD-4343-460D-816F-80571F2504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807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CD1C9A-ADFF-4500-A69E-7682A4E8A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BF682AF-F7A7-402B-B5F5-CB090BB1FE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FC6BEBB-F6DD-4C63-8818-03B4046F8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0637A-FAB3-4AE6-964E-6E43E650FD29}" type="datetimeFigureOut">
              <a:rPr lang="pt-BR" smtClean="0"/>
              <a:t>21/10/2019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23C696E-9B23-4B54-AEF6-B9FE4675E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0B1331C-CCD0-447E-9272-9D35A1BBB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EADDD-4343-460D-816F-80571F2504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2567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4761E3E-CE16-44E9-8C3F-246281BE2E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60198CD-3C6B-4AEF-8924-72214459EE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AC81CC6-F126-48CC-B988-462F7C271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0637A-FAB3-4AE6-964E-6E43E650FD29}" type="datetimeFigureOut">
              <a:rPr lang="pt-BR" smtClean="0"/>
              <a:t>21/10/2019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39941FB-00AE-4BC5-B166-26E17DA32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65F1FF8-46CC-4A98-BBBC-6D838665B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EADDD-4343-460D-816F-80571F2504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9699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BB2E-5D00-49BA-B110-6992A804FA72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09600" y="635635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 dirty="0"/>
              <a:t>14/08/2019</a:t>
            </a:r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887755" y="6356354"/>
            <a:ext cx="43204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pt-BR" sz="1200" cap="all" baseline="0" smtClean="0"/>
            </a:lvl1pPr>
          </a:lstStyle>
          <a:p>
            <a:r>
              <a:rPr lang="pt-BR" dirty="0"/>
              <a:t>10º LUBGRAX MEETING</a:t>
            </a:r>
          </a:p>
        </p:txBody>
      </p:sp>
    </p:spTree>
    <p:extLst>
      <p:ext uri="{BB962C8B-B14F-4D97-AF65-F5344CB8AC3E}">
        <p14:creationId xmlns:p14="http://schemas.microsoft.com/office/powerpoint/2010/main" val="3565854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84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pt-BR" dirty="0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BB2E-5D00-49BA-B110-6992A804FA72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7" name="Espaço Reservado para Data 3">
            <a:extLst>
              <a:ext uri="{FF2B5EF4-FFF2-40B4-BE49-F238E27FC236}">
                <a16:creationId xmlns:a16="http://schemas.microsoft.com/office/drawing/2014/main" id="{B3759ABC-65D1-4952-9307-97F94EB86F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 dirty="0"/>
              <a:t>14/08/2019</a:t>
            </a:r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C911189F-4BC1-48E0-93D2-D499340E7B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87755" y="6356354"/>
            <a:ext cx="43204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pt-BR" sz="1200" cap="all" baseline="0" smtClean="0"/>
            </a:lvl1pPr>
          </a:lstStyle>
          <a:p>
            <a:r>
              <a:rPr lang="pt-BR" dirty="0"/>
              <a:t>10º LUBGRAX MEETING</a:t>
            </a:r>
          </a:p>
        </p:txBody>
      </p:sp>
    </p:spTree>
    <p:extLst>
      <p:ext uri="{BB962C8B-B14F-4D97-AF65-F5344CB8AC3E}">
        <p14:creationId xmlns:p14="http://schemas.microsoft.com/office/powerpoint/2010/main" val="23600223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6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4" y="2906716"/>
            <a:ext cx="10363200" cy="1500187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BB2E-5D00-49BA-B110-6992A804FA72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7" name="Espaço Reservado para Data 3">
            <a:extLst>
              <a:ext uri="{FF2B5EF4-FFF2-40B4-BE49-F238E27FC236}">
                <a16:creationId xmlns:a16="http://schemas.microsoft.com/office/drawing/2014/main" id="{2497D245-06F9-4E84-9CF8-1CACCABE95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 dirty="0"/>
              <a:t>14/08/2019</a:t>
            </a:r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D0A4E3D8-867C-426F-B947-817A73F098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87755" y="6356354"/>
            <a:ext cx="43204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pt-BR" sz="1200" cap="all" baseline="0" smtClean="0"/>
            </a:lvl1pPr>
          </a:lstStyle>
          <a:p>
            <a:r>
              <a:rPr lang="pt-BR" dirty="0"/>
              <a:t>10º LUBGRAX MEETING</a:t>
            </a:r>
          </a:p>
        </p:txBody>
      </p:sp>
    </p:spTree>
    <p:extLst>
      <p:ext uri="{BB962C8B-B14F-4D97-AF65-F5344CB8AC3E}">
        <p14:creationId xmlns:p14="http://schemas.microsoft.com/office/powerpoint/2010/main" val="9147698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1F4AFA-EC64-46B0-8EE6-77349530C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2B41E02-C886-4250-BD15-315CF41EE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/>
              <a:t>11/06/2019</a:t>
            </a:r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4187625-E59A-4F78-A459-C66A3AED3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9º ENCONTRO COM O MERCADO</a:t>
            </a:r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4963BA7-1E0E-49BE-ABA9-D594E73B0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BB2E-5D00-49BA-B110-6992A804FA72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554990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A44254-70BE-4A59-A831-3AD01029F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2B4508A-EC60-4FB4-BC80-3FC8A8A17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/>
              <a:t>11/06/2019</a:t>
            </a:r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236C129-1655-4C6F-88F6-75A2B11CE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9º ENCONTRO COM O MERCADO</a:t>
            </a:r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BEA7701-6771-4ADE-84C8-16FAA0B7C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BB2E-5D00-49BA-B110-6992A804FA72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630393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2D0159-BD96-4EAF-B1E2-809DF73193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79A1733-7DFC-4D61-9F19-8FA0599931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52F6CFD-1443-4877-A42B-123048533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D3A31-42C6-4CEE-B488-81B47CD84251}" type="datetimeFigureOut">
              <a:rPr lang="pt-BR" smtClean="0"/>
              <a:t>21/10/2019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B5697CA-D7EF-47C7-B997-95DCE757B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2DC3D42-A0DB-42A4-9CD7-C5305D913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58188-F54F-430B-B756-8AF0C14B69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33971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9C3703-9F56-497A-A9EE-A9B561151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23B3D7A-CBB6-4F44-9C8D-76C9C2DD70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B863701-81FB-4EC6-9E08-5D357B359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D3A31-42C6-4CEE-B488-81B47CD84251}" type="datetimeFigureOut">
              <a:rPr lang="pt-BR" smtClean="0"/>
              <a:t>21/10/2019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01A30B8-A08F-418E-9BEC-5A6C2A73D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5A14808-4BC0-4569-99B7-9F289FE73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58188-F54F-430B-B756-8AF0C14B69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96945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B98FF8-C8CC-4B5A-B6A6-9F37E77E0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F007FD0-A710-4229-AFBE-CFE90E7C09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8E265FE-4A3D-46F5-AB18-0D305091F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D3A31-42C6-4CEE-B488-81B47CD84251}" type="datetimeFigureOut">
              <a:rPr lang="pt-BR" smtClean="0"/>
              <a:t>21/10/2019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FB99BD2-D498-4477-9052-7C74FF87D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46D49AC-8529-4FF6-8FF0-FBD81DF23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58188-F54F-430B-B756-8AF0C14B69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61049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E8F2C1-8792-49B0-B241-F566EB062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668338A-705B-49A0-B05F-E99175FA49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1F7646C-FABB-424E-B122-96D34640EB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507D388-E361-4F71-80FE-6EED5CA38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D3A31-42C6-4CEE-B488-81B47CD84251}" type="datetimeFigureOut">
              <a:rPr lang="pt-BR" smtClean="0"/>
              <a:t>21/10/2019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967A8A6-BF86-460F-89E1-AB0D3EEEB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05E765D-AE9C-4494-B8CE-521D57AA6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58188-F54F-430B-B756-8AF0C14B69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18840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BAC4FE-7F2E-4037-B37B-E6FB63E30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AE176A1-1C2D-44A8-925D-A6D5AC2AA5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B502860-A69E-47D9-A254-3A7EC75CBA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F08298C-DC2E-4BD7-9336-17445693D4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0BE00DA-6F5C-4A13-B205-A05EB05B6E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3C43E11B-F92D-47C6-A9DA-DBCCD7F0B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D3A31-42C6-4CEE-B488-81B47CD84251}" type="datetimeFigureOut">
              <a:rPr lang="pt-BR" smtClean="0"/>
              <a:t>21/10/2019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77DD65AF-E8C6-4E9B-A09D-0F2EE9C2C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CAA51DB-58FC-462F-81B5-72D8A7A76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58188-F54F-430B-B756-8AF0C14B69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67134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2430E0-9CE0-48C6-96E9-74C9A35EF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FB22103-7CD2-41B7-BA9D-42339029C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D3A31-42C6-4CEE-B488-81B47CD84251}" type="datetimeFigureOut">
              <a:rPr lang="pt-BR" smtClean="0"/>
              <a:t>21/10/2019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42A4AFA-75B1-4CD0-8053-06FBA7F62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D8525D7-EBAB-473D-8A69-1CC602B22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58188-F54F-430B-B756-8AF0C14B69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9919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C58AF5B-130A-4F6B-B32F-7BA5A2BFE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D3A31-42C6-4CEE-B488-81B47CD84251}" type="datetimeFigureOut">
              <a:rPr lang="pt-BR" smtClean="0"/>
              <a:t>21/10/2019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669F3433-35B0-4BDB-8F69-EBC3C4226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794BFA6-0038-4DC2-A6FE-B5EF218B0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58188-F54F-430B-B756-8AF0C14B69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46823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3E8753-D2DD-4474-BE97-49AFEC78E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7D5E3B9-964D-4E49-BC7A-81F0879FA1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3984D5A-FE0B-4618-AE91-5DB7160A07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CB2E1C0-9D4E-495A-A663-11653E28D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D3A31-42C6-4CEE-B488-81B47CD84251}" type="datetimeFigureOut">
              <a:rPr lang="pt-BR" smtClean="0"/>
              <a:t>21/10/2019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A8694C2-9A9D-4424-935A-128468684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CFB3B07-7179-47E1-A87E-2C2D84F69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58188-F54F-430B-B756-8AF0C14B69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32883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559409-1064-466E-8333-EA334B3D2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B63ECAA-8DA9-457C-9C46-43D22CB6CE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E7D1903-7858-4C22-856D-26BEBD8F4C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56AEEAC-2FA0-4122-B55F-98C3D482B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D3A31-42C6-4CEE-B488-81B47CD84251}" type="datetimeFigureOut">
              <a:rPr lang="pt-BR" smtClean="0"/>
              <a:t>21/10/2019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564C497-6BCA-4A21-B0B9-EC943EE55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F3DD691-7590-43C7-938F-F0B0CEBE2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58188-F54F-430B-B756-8AF0C14B69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45374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60C846-9001-45E9-A96A-7E0E8012B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BB5BAB9-7339-42BF-8ECF-4C6EA3E622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F778FA1-E762-4E1D-9E71-450D019A3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D3A31-42C6-4CEE-B488-81B47CD84251}" type="datetimeFigureOut">
              <a:rPr lang="pt-BR" smtClean="0"/>
              <a:t>21/10/2019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4E2BDE3-BBE8-425B-8D4E-DF61FB43D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7D537BC-68E3-40DF-B202-B22EB5D01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58188-F54F-430B-B756-8AF0C14B69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794746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89EA4D6-7E31-4B57-A0CE-177AF6FE5B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1E132B0-6ABA-4B5D-9E1C-5DED082FA2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367B579-2B17-4CA8-8394-95F79A16A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D3A31-42C6-4CEE-B488-81B47CD84251}" type="datetimeFigureOut">
              <a:rPr lang="pt-BR" smtClean="0"/>
              <a:t>21/10/2019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EC12B15-1C3C-4F64-97D8-D1049101A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9847985-573C-442B-A742-C6BF88956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58188-F54F-430B-B756-8AF0C14B69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62972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706844-F77A-4371-AC4F-45DF361002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2BD1F17-E70D-4201-A1F0-D183C8B7E1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7398E1B-AC06-47CF-B248-97E6D7794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7B66D-8EF0-4C7F-B5AC-6ED7124C4E84}" type="datetimeFigureOut">
              <a:rPr lang="pt-BR" smtClean="0"/>
              <a:t>21/10/2019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1BDF8F7-5B3F-40D5-BA79-BD036CFDA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166C52A-BFE3-44C8-B44A-411C74117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45A9D-A6A6-40A2-A919-3F15147F397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034734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3FA187-5E38-4C4B-9E33-5017271E4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21AF8C9-3327-4279-9F79-AD83F8FB7D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37D32DE-D715-4589-8401-817595777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7B66D-8EF0-4C7F-B5AC-6ED7124C4E84}" type="datetimeFigureOut">
              <a:rPr lang="pt-BR" smtClean="0"/>
              <a:t>21/10/2019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B3D9C96-BB49-4665-B8FF-23749C0FE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6EB349B-C267-443A-85B7-4F3477D33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45A9D-A6A6-40A2-A919-3F15147F397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78908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F28E68-3360-498D-A7D3-0A67B9E61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B54216A-30C7-4F51-B86D-F5EF37F0D9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E498528-2A0D-4E49-AB83-201F0AE0F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7B66D-8EF0-4C7F-B5AC-6ED7124C4E84}" type="datetimeFigureOut">
              <a:rPr lang="pt-BR" smtClean="0"/>
              <a:t>21/10/2019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70F190C-0F31-4D15-831B-023881BEB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5C6DD07-305B-41EB-8CED-A9F4DB831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45A9D-A6A6-40A2-A919-3F15147F397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278265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26DC4B-8E87-4BE3-81B6-851268B3D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20CD67E-AEAB-4703-B67C-44753543B6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14F24EB-BF52-46AB-8FE7-C1B108E606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85179F6-CBDC-417D-A19B-04CFC82AC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7B66D-8EF0-4C7F-B5AC-6ED7124C4E84}" type="datetimeFigureOut">
              <a:rPr lang="pt-BR" smtClean="0"/>
              <a:t>21/10/2019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A1FAF1B-D39E-4CCF-BD25-3E708F4AB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9DE67AE-B515-4261-BDDE-69FF630DE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45A9D-A6A6-40A2-A919-3F15147F397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85381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225565-A78E-4470-8A6B-BD7D6EEE5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F019E2F-4D03-4476-81DF-C24861894C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EA62AC8-795E-48F3-9541-F871D7FF11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57F7E7D-DA26-4E0F-845D-9ED3AAE2E7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E710FCE-B12B-4E44-BF31-78F4489DF4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46C161B-8FCF-4932-81B4-EE7DE02EF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7B66D-8EF0-4C7F-B5AC-6ED7124C4E84}" type="datetimeFigureOut">
              <a:rPr lang="pt-BR" smtClean="0"/>
              <a:t>21/10/2019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4211A8C-60B6-4222-8AEC-8C91010E9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F45FD1D-2D73-4880-AE24-4740C688C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45A9D-A6A6-40A2-A919-3F15147F397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17985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DEDA06-2B41-4B0D-B970-22939F139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D069A1B-E563-4312-8528-55FBFDB5C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7B66D-8EF0-4C7F-B5AC-6ED7124C4E84}" type="datetimeFigureOut">
              <a:rPr lang="pt-BR" smtClean="0"/>
              <a:t>21/10/2019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1B5B1BB-35C9-4245-868A-287890DE2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F92E6E0-30D4-4475-BFF3-3A1319092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45A9D-A6A6-40A2-A919-3F15147F397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15374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9474575-36F7-473F-8209-96FEE1720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7B66D-8EF0-4C7F-B5AC-6ED7124C4E84}" type="datetimeFigureOut">
              <a:rPr lang="pt-BR" smtClean="0"/>
              <a:t>21/10/2019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84B349A-A4C3-46F4-915E-215CABE55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AE5BF3E-6D37-4E01-8472-C4B6A19DB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45A9D-A6A6-40A2-A919-3F15147F397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506378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38AA9E-8ADC-4586-A1FD-B60C21A75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7E03482-51FE-4A35-A90D-820868CAD0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4768DA2-1D97-41AA-9B8A-5CEC8C6AEA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C9A14E7-11BB-4D3B-ABC4-67240AE6B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7B66D-8EF0-4C7F-B5AC-6ED7124C4E84}" type="datetimeFigureOut">
              <a:rPr lang="pt-BR" smtClean="0"/>
              <a:t>21/10/2019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0ADEBB4-9076-46AD-A124-32E46FA7E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79F6741-97E9-49FA-A430-646F2FD97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45A9D-A6A6-40A2-A919-3F15147F397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427400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FF5430-B88A-4F55-A179-3DF7EC848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5DA1A01-9241-471E-AA8A-028DCC0148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907C3EF-568D-46DF-9A62-E060933D09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7D387E9-3927-49AB-B26C-B1321620D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7B66D-8EF0-4C7F-B5AC-6ED7124C4E84}" type="datetimeFigureOut">
              <a:rPr lang="pt-BR" smtClean="0"/>
              <a:t>21/10/2019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6230C71-156F-4025-BC2A-D41E20A8C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BE8CFDB-A3F0-46F6-B27C-5E5474CDD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45A9D-A6A6-40A2-A919-3F15147F397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339089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A9A365-E8D3-4571-B0C3-2EB6708E2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B6DD031-DD73-4873-A138-CCD291709A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274F7D2-AB46-4B24-A8B3-E025CA1F0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7B66D-8EF0-4C7F-B5AC-6ED7124C4E84}" type="datetimeFigureOut">
              <a:rPr lang="pt-BR" smtClean="0"/>
              <a:t>21/10/2019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DB3DDF4-50EB-4591-A7A4-906C48AA5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8F11813-F1CB-4E9D-B4DE-1C49B4CDA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45A9D-A6A6-40A2-A919-3F15147F397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387034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7019738-FC4B-4F6B-AF79-C231AB484C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4B60BA7-C472-4683-BEBF-71BDB74A6A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84A6DA5-9E5E-4F76-8E70-9FEAAF28E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7B66D-8EF0-4C7F-B5AC-6ED7124C4E84}" type="datetimeFigureOut">
              <a:rPr lang="pt-BR" smtClean="0"/>
              <a:t>21/10/2019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8CA83C2-7572-470C-8E1C-D9EC0BC8B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5D66C40-A2D1-4303-B037-0DA99BDA5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45A9D-A6A6-40A2-A919-3F15147F397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878262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BB2E-5D00-49BA-B110-6992A804FA72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09600" y="635635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 dirty="0"/>
              <a:t>14/08/2019</a:t>
            </a:r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887755" y="6356354"/>
            <a:ext cx="43204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pt-BR" sz="1200" cap="all" baseline="0" smtClean="0"/>
            </a:lvl1pPr>
          </a:lstStyle>
          <a:p>
            <a:r>
              <a:rPr lang="pt-BR" dirty="0"/>
              <a:t>10º LUBGRAX MEETING</a:t>
            </a:r>
          </a:p>
        </p:txBody>
      </p:sp>
    </p:spTree>
    <p:extLst>
      <p:ext uri="{BB962C8B-B14F-4D97-AF65-F5344CB8AC3E}">
        <p14:creationId xmlns:p14="http://schemas.microsoft.com/office/powerpoint/2010/main" val="379521544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84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pt-BR" dirty="0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BB2E-5D00-49BA-B110-6992A804FA72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7" name="Espaço Reservado para Data 3">
            <a:extLst>
              <a:ext uri="{FF2B5EF4-FFF2-40B4-BE49-F238E27FC236}">
                <a16:creationId xmlns:a16="http://schemas.microsoft.com/office/drawing/2014/main" id="{B3759ABC-65D1-4952-9307-97F94EB86F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 dirty="0"/>
              <a:t>14/08/2019</a:t>
            </a:r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C911189F-4BC1-48E0-93D2-D499340E7B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87755" y="6356354"/>
            <a:ext cx="43204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pt-BR" sz="1200" cap="all" baseline="0" smtClean="0"/>
            </a:lvl1pPr>
          </a:lstStyle>
          <a:p>
            <a:r>
              <a:rPr lang="pt-BR" dirty="0"/>
              <a:t>10º LUBGRAX MEETING</a:t>
            </a:r>
          </a:p>
        </p:txBody>
      </p:sp>
    </p:spTree>
    <p:extLst>
      <p:ext uri="{BB962C8B-B14F-4D97-AF65-F5344CB8AC3E}">
        <p14:creationId xmlns:p14="http://schemas.microsoft.com/office/powerpoint/2010/main" val="104437594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6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4" y="2906716"/>
            <a:ext cx="10363200" cy="1500187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BB2E-5D00-49BA-B110-6992A804FA72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7" name="Espaço Reservado para Data 3">
            <a:extLst>
              <a:ext uri="{FF2B5EF4-FFF2-40B4-BE49-F238E27FC236}">
                <a16:creationId xmlns:a16="http://schemas.microsoft.com/office/drawing/2014/main" id="{2497D245-06F9-4E84-9CF8-1CACCABE95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 dirty="0"/>
              <a:t>14/08/2019</a:t>
            </a:r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D0A4E3D8-867C-426F-B947-817A73F098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87755" y="6356354"/>
            <a:ext cx="43204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pt-BR" sz="1200" cap="all" baseline="0" smtClean="0"/>
            </a:lvl1pPr>
          </a:lstStyle>
          <a:p>
            <a:r>
              <a:rPr lang="pt-BR" dirty="0"/>
              <a:t>10º LUBGRAX MEETING</a:t>
            </a:r>
          </a:p>
        </p:txBody>
      </p:sp>
    </p:spTree>
    <p:extLst>
      <p:ext uri="{BB962C8B-B14F-4D97-AF65-F5344CB8AC3E}">
        <p14:creationId xmlns:p14="http://schemas.microsoft.com/office/powerpoint/2010/main" val="183682528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BB2E-5D00-49BA-B110-6992A804FA72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09600" y="635635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 dirty="0"/>
              <a:t>14/08/2019</a:t>
            </a:r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887755" y="6356354"/>
            <a:ext cx="43204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pt-BR" sz="1200" cap="all" baseline="0" smtClean="0"/>
            </a:lvl1pPr>
          </a:lstStyle>
          <a:p>
            <a:r>
              <a:rPr lang="pt-BR" dirty="0"/>
              <a:t>10º LUBGRAX MEETING</a:t>
            </a:r>
          </a:p>
        </p:txBody>
      </p:sp>
    </p:spTree>
    <p:extLst>
      <p:ext uri="{BB962C8B-B14F-4D97-AF65-F5344CB8AC3E}">
        <p14:creationId xmlns:p14="http://schemas.microsoft.com/office/powerpoint/2010/main" val="80484517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84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pt-BR" dirty="0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BB2E-5D00-49BA-B110-6992A804FA72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7" name="Espaço Reservado para Data 3">
            <a:extLst>
              <a:ext uri="{FF2B5EF4-FFF2-40B4-BE49-F238E27FC236}">
                <a16:creationId xmlns:a16="http://schemas.microsoft.com/office/drawing/2014/main" id="{B3759ABC-65D1-4952-9307-97F94EB86F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 dirty="0"/>
              <a:t>14/08/2019</a:t>
            </a:r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C911189F-4BC1-48E0-93D2-D499340E7B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87755" y="6356354"/>
            <a:ext cx="43204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pt-BR" sz="1200" cap="all" baseline="0" smtClean="0"/>
            </a:lvl1pPr>
          </a:lstStyle>
          <a:p>
            <a:r>
              <a:rPr lang="pt-BR" dirty="0"/>
              <a:t>10º LUBGRAX MEETING</a:t>
            </a:r>
          </a:p>
        </p:txBody>
      </p:sp>
    </p:spTree>
    <p:extLst>
      <p:ext uri="{BB962C8B-B14F-4D97-AF65-F5344CB8AC3E}">
        <p14:creationId xmlns:p14="http://schemas.microsoft.com/office/powerpoint/2010/main" val="220470564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6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4" y="2906716"/>
            <a:ext cx="10363200" cy="1500187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BB2E-5D00-49BA-B110-6992A804FA72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7" name="Espaço Reservado para Data 3">
            <a:extLst>
              <a:ext uri="{FF2B5EF4-FFF2-40B4-BE49-F238E27FC236}">
                <a16:creationId xmlns:a16="http://schemas.microsoft.com/office/drawing/2014/main" id="{2497D245-06F9-4E84-9CF8-1CACCABE95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 dirty="0"/>
              <a:t>14/08/2019</a:t>
            </a:r>
          </a:p>
        </p:txBody>
      </p:sp>
      <p:sp>
        <p:nvSpPr>
          <p:cNvPr id="10" name="Espaço Reservado para Rodapé 4">
            <a:extLst>
              <a:ext uri="{FF2B5EF4-FFF2-40B4-BE49-F238E27FC236}">
                <a16:creationId xmlns:a16="http://schemas.microsoft.com/office/drawing/2014/main" id="{D0A4E3D8-867C-426F-B947-817A73F098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87755" y="6356354"/>
            <a:ext cx="43204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pt-BR" sz="1200" cap="all" baseline="0" smtClean="0"/>
            </a:lvl1pPr>
          </a:lstStyle>
          <a:p>
            <a:r>
              <a:rPr lang="pt-BR" dirty="0"/>
              <a:t>10º LUBGRAX MEETING</a:t>
            </a:r>
          </a:p>
        </p:txBody>
      </p:sp>
    </p:spTree>
    <p:extLst>
      <p:ext uri="{BB962C8B-B14F-4D97-AF65-F5344CB8AC3E}">
        <p14:creationId xmlns:p14="http://schemas.microsoft.com/office/powerpoint/2010/main" val="4284084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1.jpe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4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5" Type="http://schemas.openxmlformats.org/officeDocument/2006/relationships/image" Target="../media/image1.jpeg"/><Relationship Id="rId4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B16569E-B633-4F79-A21A-F74273108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81C50B7-6AA0-4314-9E5F-6CFF5E8AE8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3F390C3-634D-4F7D-B873-35B6B16EB2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20637A-FAB3-4AE6-964E-6E43E650FD29}" type="datetimeFigureOut">
              <a:rPr lang="pt-BR" smtClean="0"/>
              <a:t>21/10/2019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DF8876F-A279-4AE8-BFB3-429F4E7427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3588AAD-7217-4639-AA72-646AEE95A8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1EADDD-4343-460D-816F-80571F2504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4885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topo_amarelo_out_2014.jpg"/>
          <p:cNvPicPr>
            <a:picLocks noChangeAspect="1"/>
          </p:cNvPicPr>
          <p:nvPr userDrawn="1"/>
        </p:nvPicPr>
        <p:blipFill>
          <a:blip r:embed="rId7" cstate="print"/>
          <a:stretch>
            <a:fillRect/>
          </a:stretch>
        </p:blipFill>
        <p:spPr>
          <a:xfrm>
            <a:off x="0" y="1"/>
            <a:ext cx="12192000" cy="984070"/>
          </a:xfrm>
          <a:prstGeom prst="rect">
            <a:avLst/>
          </a:prstGeom>
        </p:spPr>
      </p:pic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286241" y="214290"/>
            <a:ext cx="7448527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BR" dirty="0"/>
              <a:t>Atribuições da ANP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09600" y="635635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 dirty="0"/>
              <a:t>11/06/2019</a:t>
            </a: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887755" y="6356354"/>
            <a:ext cx="43204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pt-BR" sz="1200" cap="all" baseline="0" smtClean="0"/>
            </a:lvl1pPr>
          </a:lstStyle>
          <a:p>
            <a:r>
              <a:rPr lang="pt-BR" dirty="0"/>
              <a:t>9º ENCONTRO COM O MERCADO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737600" y="635635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9DBB2E-5D00-49BA-B110-6992A804FA72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70195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</p:sldLayoutIdLst>
  <p:hf hdr="0"/>
  <p:txStyles>
    <p:titleStyle>
      <a:lvl1pPr algn="r" defTabSz="1097280" rtl="0" eaLnBrk="1" latinLnBrk="0" hangingPunct="1">
        <a:spcBef>
          <a:spcPct val="0"/>
        </a:spcBef>
        <a:buNone/>
        <a:defRPr sz="3840" b="1" kern="1200" baseline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11480" indent="-411480" algn="l" defTabSz="1097280" rtl="0" eaLnBrk="1" latinLnBrk="0" hangingPunct="1">
        <a:spcBef>
          <a:spcPct val="20000"/>
        </a:spcBef>
        <a:buFont typeface="Arial" pitchFamily="34" charset="0"/>
        <a:buChar char="•"/>
        <a:defRPr sz="3840" kern="1200">
          <a:solidFill>
            <a:schemeClr val="tx1"/>
          </a:solidFill>
          <a:latin typeface="+mn-lt"/>
          <a:ea typeface="+mn-ea"/>
          <a:cs typeface="+mn-cs"/>
        </a:defRPr>
      </a:lvl1pPr>
      <a:lvl2pPr marL="891540" indent="-342900" algn="l" defTabSz="1097280" rtl="0" eaLnBrk="1" latinLnBrk="0" hangingPunct="1">
        <a:spcBef>
          <a:spcPct val="20000"/>
        </a:spcBef>
        <a:buFont typeface="Arial" pitchFamily="34" charset="0"/>
        <a:buChar char="–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274320" algn="l" defTabSz="1097280" rtl="0" eaLnBrk="1" latinLnBrk="0" hangingPunct="1">
        <a:spcBef>
          <a:spcPct val="20000"/>
        </a:spcBef>
        <a:buFont typeface="Arial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indent="-274320" algn="l" defTabSz="109728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68880" indent="-274320" algn="l" defTabSz="1097280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575885A-5D47-47D1-AC14-5E3E52EE4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C74508E-91BB-4EDA-B235-D732C1C7D3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19927BB-9BB3-41D2-BE72-355EF9F3F5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7D3A31-42C6-4CEE-B488-81B47CD84251}" type="datetimeFigureOut">
              <a:rPr lang="pt-BR" smtClean="0"/>
              <a:t>21/10/2019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071C6A8-0784-4BBD-AFA9-C3544872D8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658FA57-45A2-490D-9708-31FD1C3D2B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958188-F54F-430B-B756-8AF0C14B69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2380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E16A44FE-4E14-48A5-9603-BBA2B49E9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21921FA-8636-495A-9D63-26AD9C9D63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306DF1B-4F75-4FEB-B625-F6F1FF0FB0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07B66D-8EF0-4C7F-B5AC-6ED7124C4E84}" type="datetimeFigureOut">
              <a:rPr lang="pt-BR" smtClean="0"/>
              <a:t>21/10/2019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AA4B0FD-C468-4B6F-8840-B5DC489E35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9F68160-0B73-4FE5-ACD6-E632319FB2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245A9D-A6A6-40A2-A919-3F15147F397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3504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topo_amarelo_out_2014.jp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0" y="1"/>
            <a:ext cx="12192000" cy="984070"/>
          </a:xfrm>
          <a:prstGeom prst="rect">
            <a:avLst/>
          </a:prstGeom>
        </p:spPr>
      </p:pic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286241" y="214290"/>
            <a:ext cx="7448527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BR" dirty="0"/>
              <a:t>Atribuições da ANP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09600" y="635635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 dirty="0"/>
              <a:t>11/06/2019</a:t>
            </a: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887755" y="6356354"/>
            <a:ext cx="43204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pt-BR" sz="1200" cap="all" baseline="0" smtClean="0"/>
            </a:lvl1pPr>
          </a:lstStyle>
          <a:p>
            <a:r>
              <a:rPr lang="pt-BR" dirty="0"/>
              <a:t>9º ENCONTRO COM O MERCADO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737600" y="635635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9DBB2E-5D00-49BA-B110-6992A804FA72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75403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</p:sldLayoutIdLst>
  <p:hf hdr="0"/>
  <p:txStyles>
    <p:titleStyle>
      <a:lvl1pPr algn="r" defTabSz="1097280" rtl="0" eaLnBrk="1" latinLnBrk="0" hangingPunct="1">
        <a:spcBef>
          <a:spcPct val="0"/>
        </a:spcBef>
        <a:buNone/>
        <a:defRPr sz="3840" b="1" kern="1200" baseline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11480" indent="-411480" algn="l" defTabSz="1097280" rtl="0" eaLnBrk="1" latinLnBrk="0" hangingPunct="1">
        <a:spcBef>
          <a:spcPct val="20000"/>
        </a:spcBef>
        <a:buFont typeface="Arial" pitchFamily="34" charset="0"/>
        <a:buChar char="•"/>
        <a:defRPr sz="3840" kern="1200">
          <a:solidFill>
            <a:schemeClr val="tx1"/>
          </a:solidFill>
          <a:latin typeface="+mn-lt"/>
          <a:ea typeface="+mn-ea"/>
          <a:cs typeface="+mn-cs"/>
        </a:defRPr>
      </a:lvl1pPr>
      <a:lvl2pPr marL="891540" indent="-342900" algn="l" defTabSz="1097280" rtl="0" eaLnBrk="1" latinLnBrk="0" hangingPunct="1">
        <a:spcBef>
          <a:spcPct val="20000"/>
        </a:spcBef>
        <a:buFont typeface="Arial" pitchFamily="34" charset="0"/>
        <a:buChar char="–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274320" algn="l" defTabSz="1097280" rtl="0" eaLnBrk="1" latinLnBrk="0" hangingPunct="1">
        <a:spcBef>
          <a:spcPct val="20000"/>
        </a:spcBef>
        <a:buFont typeface="Arial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indent="-274320" algn="l" defTabSz="109728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68880" indent="-274320" algn="l" defTabSz="1097280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topo_amarelo_out_2014.jp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0" y="1"/>
            <a:ext cx="12192000" cy="984070"/>
          </a:xfrm>
          <a:prstGeom prst="rect">
            <a:avLst/>
          </a:prstGeom>
        </p:spPr>
      </p:pic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286241" y="214290"/>
            <a:ext cx="7448527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BR" dirty="0"/>
              <a:t>Atribuições da ANP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09600" y="635635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 dirty="0"/>
              <a:t>11/06/2019</a:t>
            </a: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887755" y="6356354"/>
            <a:ext cx="43204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pt-BR" sz="1200" cap="all" baseline="0" smtClean="0"/>
            </a:lvl1pPr>
          </a:lstStyle>
          <a:p>
            <a:r>
              <a:rPr lang="pt-BR" dirty="0"/>
              <a:t>9º ENCONTRO COM O MERCADO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737600" y="635635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9DBB2E-5D00-49BA-B110-6992A804FA72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44119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hf hdr="0"/>
  <p:txStyles>
    <p:titleStyle>
      <a:lvl1pPr algn="r" defTabSz="1097280" rtl="0" eaLnBrk="1" latinLnBrk="0" hangingPunct="1">
        <a:spcBef>
          <a:spcPct val="0"/>
        </a:spcBef>
        <a:buNone/>
        <a:defRPr sz="3840" b="1" kern="1200" baseline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11480" indent="-411480" algn="l" defTabSz="1097280" rtl="0" eaLnBrk="1" latinLnBrk="0" hangingPunct="1">
        <a:spcBef>
          <a:spcPct val="20000"/>
        </a:spcBef>
        <a:buFont typeface="Arial" pitchFamily="34" charset="0"/>
        <a:buChar char="•"/>
        <a:defRPr sz="3840" kern="1200">
          <a:solidFill>
            <a:schemeClr val="tx1"/>
          </a:solidFill>
          <a:latin typeface="+mn-lt"/>
          <a:ea typeface="+mn-ea"/>
          <a:cs typeface="+mn-cs"/>
        </a:defRPr>
      </a:lvl1pPr>
      <a:lvl2pPr marL="891540" indent="-342900" algn="l" defTabSz="1097280" rtl="0" eaLnBrk="1" latinLnBrk="0" hangingPunct="1">
        <a:spcBef>
          <a:spcPct val="20000"/>
        </a:spcBef>
        <a:buFont typeface="Arial" pitchFamily="34" charset="0"/>
        <a:buChar char="–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274320" algn="l" defTabSz="1097280" rtl="0" eaLnBrk="1" latinLnBrk="0" hangingPunct="1">
        <a:spcBef>
          <a:spcPct val="20000"/>
        </a:spcBef>
        <a:buFont typeface="Arial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indent="-274320" algn="l" defTabSz="109728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68880" indent="-274320" algn="l" defTabSz="1097280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6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np.gov.br/qualidade-de-produtos/registro-de-produtos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hyperlink" Target="http://www.anp.gov.br/qualidade-de-produtos/registro-de-produtos" TargetMode="External"/><Relationship Id="rId7" Type="http://schemas.openxmlformats.org/officeDocument/2006/relationships/image" Target="../media/image20.png"/><Relationship Id="rId2" Type="http://schemas.openxmlformats.org/officeDocument/2006/relationships/hyperlink" Target="http://www.anp.gov.br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hyperlink" Target="http://www.anp.gov.br/se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A Regulação dos Óleos Lubrificantes Alimentícios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pt-BR" dirty="0"/>
              <a:t>Centro de Pesquisas e Análises Tecnológicas</a:t>
            </a:r>
          </a:p>
          <a:p>
            <a:pPr lvl="0"/>
            <a:endParaRPr lang="pt-BR" dirty="0"/>
          </a:p>
          <a:p>
            <a:pPr lvl="0"/>
            <a:endParaRPr lang="pt-BR" dirty="0"/>
          </a:p>
          <a:p>
            <a:pPr lvl="0"/>
            <a:r>
              <a:rPr lang="pt-BR" dirty="0"/>
              <a:t>Paulo Matos</a:t>
            </a:r>
          </a:p>
          <a:p>
            <a:pPr lvl="0"/>
            <a:endParaRPr lang="pt-BR" dirty="0"/>
          </a:p>
          <a:p>
            <a:pPr lvl="0"/>
            <a:endParaRPr lang="pt-BR" dirty="0"/>
          </a:p>
          <a:p>
            <a:pPr lvl="0"/>
            <a:endParaRPr lang="pt-BR" dirty="0"/>
          </a:p>
          <a:p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1914979" y="303734"/>
            <a:ext cx="7629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1º Encontro com o Mercado Food Grade</a:t>
            </a:r>
          </a:p>
        </p:txBody>
      </p:sp>
      <p:sp>
        <p:nvSpPr>
          <p:cNvPr id="6" name="Retângulo 5"/>
          <p:cNvSpPr/>
          <p:nvPr/>
        </p:nvSpPr>
        <p:spPr>
          <a:xfrm>
            <a:off x="9811613" y="4811554"/>
            <a:ext cx="1315553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160" dirty="0"/>
              <a:t>S</a:t>
            </a:r>
            <a:r>
              <a:rPr lang="en-US" sz="2160" b="1" dirty="0">
                <a:solidFill>
                  <a:srgbClr val="00B050"/>
                </a:solidFill>
              </a:rPr>
              <a:t>B</a:t>
            </a:r>
            <a:r>
              <a:rPr lang="en-US" sz="2160" dirty="0"/>
              <a:t>Q</a:t>
            </a:r>
            <a:r>
              <a:rPr lang="en-US" sz="2160" b="1" dirty="0"/>
              <a:t> </a:t>
            </a:r>
            <a:r>
              <a:rPr lang="en-US" sz="2160" dirty="0"/>
              <a:t>/</a:t>
            </a:r>
            <a:r>
              <a:rPr lang="en-US" sz="2160" b="1" dirty="0"/>
              <a:t> C</a:t>
            </a:r>
            <a:r>
              <a:rPr lang="en-US" sz="2160" b="1" dirty="0">
                <a:solidFill>
                  <a:srgbClr val="00B0F0"/>
                </a:solidFill>
              </a:rPr>
              <a:t>P</a:t>
            </a:r>
            <a:r>
              <a:rPr lang="en-US" sz="2160" b="1" dirty="0"/>
              <a:t>T</a:t>
            </a:r>
          </a:p>
        </p:txBody>
      </p:sp>
      <p:pic>
        <p:nvPicPr>
          <p:cNvPr id="7" name="Imagem 6" descr="logoANP_h_versao_p_reduca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5014" y="5848469"/>
            <a:ext cx="2179930" cy="863194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3422342" y="6166468"/>
            <a:ext cx="6300498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920" b="1" dirty="0"/>
              <a:t>São Paulo, 22 de Outubro de 2019</a:t>
            </a:r>
          </a:p>
        </p:txBody>
      </p:sp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ANP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BB2E-5D00-49BA-B110-6992A804FA72}" type="slidenum">
              <a:rPr lang="pt-BR" smtClean="0"/>
              <a:pPr/>
              <a:t>2</a:t>
            </a:fld>
            <a:endParaRPr lang="pt-BR" dirty="0"/>
          </a:p>
        </p:txBody>
      </p:sp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val="2858407151"/>
              </p:ext>
            </p:extLst>
          </p:nvPr>
        </p:nvGraphicFramePr>
        <p:xfrm>
          <a:off x="-503340" y="1431558"/>
          <a:ext cx="7315200" cy="52899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3">
            <a:extLst>
              <a:ext uri="{FF2B5EF4-FFF2-40B4-BE49-F238E27FC236}">
                <a16:creationId xmlns:a16="http://schemas.microsoft.com/office/drawing/2014/main" id="{DBEB8AD0-3621-4AAD-871C-735FCCF824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19325" y="1700808"/>
            <a:ext cx="4061251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ANP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BB2E-5D00-49BA-B110-6992A804FA72}" type="slidenum">
              <a:rPr lang="pt-BR" smtClean="0"/>
              <a:pPr/>
              <a:t>3</a:t>
            </a:fld>
            <a:endParaRPr lang="pt-BR" dirty="0"/>
          </a:p>
        </p:txBody>
      </p:sp>
      <p:graphicFrame>
        <p:nvGraphicFramePr>
          <p:cNvPr id="15" name="Diagrama 14"/>
          <p:cNvGraphicFramePr/>
          <p:nvPr>
            <p:extLst>
              <p:ext uri="{D42A27DB-BD31-4B8C-83A1-F6EECF244321}">
                <p14:modId xmlns:p14="http://schemas.microsoft.com/office/powerpoint/2010/main" val="1106686620"/>
              </p:ext>
            </p:extLst>
          </p:nvPr>
        </p:nvGraphicFramePr>
        <p:xfrm>
          <a:off x="838200" y="1393271"/>
          <a:ext cx="10282742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BA1141A-1928-4C04-AF52-9ED24910A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BB2E-5D00-49BA-B110-6992A804FA72}" type="slidenum">
              <a:rPr lang="pt-BR" smtClean="0"/>
              <a:pPr/>
              <a:t>4</a:t>
            </a:fld>
            <a:endParaRPr lang="pt-BR" dirty="0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C83F35B5-EB52-4CF9-B1D5-6DF8014F0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7848" y="133315"/>
            <a:ext cx="6703674" cy="571504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/>
              <a:t>CPT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3B6B8EDF-025C-456D-9CCC-80D1929614D6}"/>
              </a:ext>
            </a:extLst>
          </p:cNvPr>
          <p:cNvSpPr/>
          <p:nvPr/>
        </p:nvSpPr>
        <p:spPr>
          <a:xfrm>
            <a:off x="911424" y="1124745"/>
            <a:ext cx="10455562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80" dirty="0">
                <a:latin typeface="Calibri" pitchFamily="34" charset="0"/>
                <a:cs typeface="Arial" pitchFamily="34" charset="0"/>
              </a:rPr>
              <a:t>Localizado em Brasília, o Centro de Pesquisas e Análises Tecnológicas (CPT) é o laboratório da ANP. </a:t>
            </a:r>
          </a:p>
          <a:p>
            <a:pPr algn="just"/>
            <a:endParaRPr lang="pt-BR" sz="2880" dirty="0">
              <a:latin typeface="Calibri" pitchFamily="34" charset="0"/>
              <a:cs typeface="Arial" pitchFamily="34" charset="0"/>
            </a:endParaRPr>
          </a:p>
          <a:p>
            <a:pPr algn="just"/>
            <a:endParaRPr lang="pt-BR" sz="2880" dirty="0">
              <a:latin typeface="Calibri" pitchFamily="34" charset="0"/>
              <a:cs typeface="Arial" pitchFamily="34" charset="0"/>
            </a:endParaRPr>
          </a:p>
          <a:p>
            <a:pPr algn="just"/>
            <a:endParaRPr lang="pt-BR" sz="2880" dirty="0">
              <a:latin typeface="Calibri" pitchFamily="34" charset="0"/>
              <a:cs typeface="Arial" pitchFamily="34" charset="0"/>
            </a:endParaRPr>
          </a:p>
          <a:p>
            <a:pPr algn="just"/>
            <a:endParaRPr lang="pt-BR" sz="2880" dirty="0">
              <a:latin typeface="Calibri" pitchFamily="34" charset="0"/>
              <a:cs typeface="Arial" pitchFamily="34" charset="0"/>
            </a:endParaRPr>
          </a:p>
          <a:p>
            <a:pPr algn="just"/>
            <a:endParaRPr lang="pt-BR" sz="2880" dirty="0">
              <a:latin typeface="Calibri" pitchFamily="34" charset="0"/>
              <a:cs typeface="Arial" pitchFamily="34" charset="0"/>
            </a:endParaRPr>
          </a:p>
        </p:txBody>
      </p:sp>
      <p:graphicFrame>
        <p:nvGraphicFramePr>
          <p:cNvPr id="14" name="Diagrama 13"/>
          <p:cNvGraphicFramePr/>
          <p:nvPr/>
        </p:nvGraphicFramePr>
        <p:xfrm>
          <a:off x="887848" y="2536101"/>
          <a:ext cx="10369152" cy="31971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" name="Retângulo 15"/>
          <p:cNvSpPr/>
          <p:nvPr/>
        </p:nvSpPr>
        <p:spPr>
          <a:xfrm>
            <a:off x="911424" y="5792542"/>
            <a:ext cx="10369152" cy="424732"/>
          </a:xfrm>
          <a:prstGeom prst="rect">
            <a:avLst/>
          </a:prstGeom>
          <a:solidFill>
            <a:srgbClr val="FF9900"/>
          </a:solidFill>
        </p:spPr>
        <p:txBody>
          <a:bodyPr wrap="square">
            <a:spAutoFit/>
          </a:bodyPr>
          <a:lstStyle/>
          <a:p>
            <a:pPr algn="ctr"/>
            <a:r>
              <a:rPr lang="pt-BR" sz="216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LABORATÓRIO ACREDITADO ISO 17025.</a:t>
            </a:r>
          </a:p>
        </p:txBody>
      </p:sp>
    </p:spTree>
    <p:extLst>
      <p:ext uri="{BB962C8B-B14F-4D97-AF65-F5344CB8AC3E}">
        <p14:creationId xmlns:p14="http://schemas.microsoft.com/office/powerpoint/2010/main" val="520329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5552AB3-5CBD-430C-B1FD-AD9783807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BB2E-5D00-49BA-B110-6992A804FA72}" type="slidenum">
              <a:rPr lang="pt-BR" smtClean="0"/>
              <a:pPr/>
              <a:t>5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917E939-C928-428C-BF05-1CAEC31BE7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15816" y="5296961"/>
            <a:ext cx="324036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ctr" defTabSz="914400" rtl="0" eaLnBrk="1" latinLnBrk="0" hangingPunct="1">
              <a:defRPr lang="pt-BR" sz="1000" kern="1200" cap="all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/>
              <a:t>10º LUBGRAX MEETING</a:t>
            </a:r>
            <a:endParaRPr lang="pt-BR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42DF0197-C085-4BF6-97B8-F3C874F96E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1424" y="1009531"/>
            <a:ext cx="4579709" cy="2765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11E420D1-6A73-4340-B572-3B1E1DD842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1424" y="3774638"/>
            <a:ext cx="4579708" cy="237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Imagem 8" descr="G:\Coordenação Geral\2015\novo site\petroleo.jpg">
            <a:extLst>
              <a:ext uri="{FF2B5EF4-FFF2-40B4-BE49-F238E27FC236}">
                <a16:creationId xmlns:a16="http://schemas.microsoft.com/office/drawing/2014/main" id="{10A8D502-24C4-43DA-9BDD-24215816C1CA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91133" y="1009531"/>
            <a:ext cx="5789443" cy="5098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BCB6B739-6AD5-4A89-B3F4-72EA8768D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424" y="331736"/>
            <a:ext cx="6703674" cy="571504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/>
              <a:t>CPT</a:t>
            </a:r>
          </a:p>
        </p:txBody>
      </p:sp>
      <p:sp>
        <p:nvSpPr>
          <p:cNvPr id="11" name="Espaço Reservado para Data 4"/>
          <p:cNvSpPr>
            <a:spLocks noGrp="1"/>
          </p:cNvSpPr>
          <p:nvPr>
            <p:ph type="dt" sz="half" idx="2"/>
          </p:nvPr>
        </p:nvSpPr>
        <p:spPr>
          <a:xfrm>
            <a:off x="457200" y="5296961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/>
              <a:t>14/08/2019</a:t>
            </a:r>
            <a:endParaRPr lang="pt-BR" sz="1200" dirty="0"/>
          </a:p>
        </p:txBody>
      </p:sp>
    </p:spTree>
    <p:extLst>
      <p:ext uri="{BB962C8B-B14F-4D97-AF65-F5344CB8AC3E}">
        <p14:creationId xmlns:p14="http://schemas.microsoft.com/office/powerpoint/2010/main" val="31716555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0FFD2C4-3BB2-447E-A6A8-E095878A4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BB2E-5D00-49BA-B110-6992A804FA72}" type="slidenum">
              <a:rPr lang="pt-BR" smtClean="0"/>
              <a:pPr/>
              <a:t>6</a:t>
            </a:fld>
            <a:endParaRPr lang="pt-BR" dirty="0"/>
          </a:p>
        </p:txBody>
      </p:sp>
      <p:grpSp>
        <p:nvGrpSpPr>
          <p:cNvPr id="7" name="Grupo 9">
            <a:extLst>
              <a:ext uri="{FF2B5EF4-FFF2-40B4-BE49-F238E27FC236}">
                <a16:creationId xmlns:a16="http://schemas.microsoft.com/office/drawing/2014/main" id="{628A8831-57AB-40B7-AA02-60E685898AB6}"/>
              </a:ext>
            </a:extLst>
          </p:cNvPr>
          <p:cNvGrpSpPr>
            <a:grpSpLocks/>
          </p:cNvGrpSpPr>
          <p:nvPr/>
        </p:nvGrpSpPr>
        <p:grpSpPr bwMode="auto">
          <a:xfrm>
            <a:off x="997834" y="1095941"/>
            <a:ext cx="10282742" cy="5357395"/>
            <a:chOff x="0" y="0"/>
            <a:chExt cx="14401800" cy="9144001"/>
          </a:xfrm>
        </p:grpSpPr>
        <p:pic>
          <p:nvPicPr>
            <p:cNvPr id="8" name="Picture 1">
              <a:extLst>
                <a:ext uri="{FF2B5EF4-FFF2-40B4-BE49-F238E27FC236}">
                  <a16:creationId xmlns:a16="http://schemas.microsoft.com/office/drawing/2014/main" id="{89F28649-39DB-4C69-AD12-29F1A19820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0"/>
              <a:ext cx="8791575" cy="914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1F49F148-0A50-4603-8BF8-E62726B73C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619525" y="0"/>
              <a:ext cx="6537325" cy="808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3">
              <a:extLst>
                <a:ext uri="{FF2B5EF4-FFF2-40B4-BE49-F238E27FC236}">
                  <a16:creationId xmlns:a16="http://schemas.microsoft.com/office/drawing/2014/main" id="{835CF07A-FC61-4DE0-84E3-B806853CFA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8788042" y="780824"/>
              <a:ext cx="2332037" cy="4403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4">
              <a:extLst>
                <a:ext uri="{FF2B5EF4-FFF2-40B4-BE49-F238E27FC236}">
                  <a16:creationId xmlns:a16="http://schemas.microsoft.com/office/drawing/2014/main" id="{A05CD587-4FAC-4DD1-9094-08A9B850B8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8788042" y="5135111"/>
              <a:ext cx="2332037" cy="40088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5">
              <a:extLst>
                <a:ext uri="{FF2B5EF4-FFF2-40B4-BE49-F238E27FC236}">
                  <a16:creationId xmlns:a16="http://schemas.microsoft.com/office/drawing/2014/main" id="{49A4273C-6C38-4D5B-97D3-2FC657600A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2404725" y="0"/>
              <a:ext cx="1997075" cy="914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6">
              <a:extLst>
                <a:ext uri="{FF2B5EF4-FFF2-40B4-BE49-F238E27FC236}">
                  <a16:creationId xmlns:a16="http://schemas.microsoft.com/office/drawing/2014/main" id="{217BE18F-A5E0-40AD-93E4-9F63960830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0654620" y="769939"/>
              <a:ext cx="1997075" cy="8374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7">
              <a:extLst>
                <a:ext uri="{FF2B5EF4-FFF2-40B4-BE49-F238E27FC236}">
                  <a16:creationId xmlns:a16="http://schemas.microsoft.com/office/drawing/2014/main" id="{9E98B8FE-3549-41AD-B8E7-2D056D1214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2088586" y="0"/>
              <a:ext cx="1066800" cy="838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6" name="CaixaDeTexto 8">
            <a:extLst>
              <a:ext uri="{FF2B5EF4-FFF2-40B4-BE49-F238E27FC236}">
                <a16:creationId xmlns:a16="http://schemas.microsoft.com/office/drawing/2014/main" id="{BD7B3590-C900-485A-B1F5-58E58F0FFF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5783" y="1700808"/>
            <a:ext cx="2624866" cy="4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17220" indent="-617220" algn="just">
              <a:buFont typeface="Calibri Light" pitchFamily="34" charset="0"/>
              <a:buAutoNum type="arabicPeriod"/>
            </a:pPr>
            <a:r>
              <a:rPr lang="pt-BR" altLang="pt-BR" sz="192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CPT/ANP</a:t>
            </a:r>
          </a:p>
          <a:p>
            <a:pPr marL="617220" indent="-617220" algn="just">
              <a:buFont typeface="Calibri Light" pitchFamily="34" charset="0"/>
              <a:buAutoNum type="arabicPeriod"/>
            </a:pPr>
            <a:r>
              <a:rPr lang="pt-BR" altLang="pt-BR" sz="192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FURB</a:t>
            </a:r>
          </a:p>
          <a:p>
            <a:pPr marL="617220" indent="-617220" algn="just">
              <a:buFont typeface="Calibri Light" pitchFamily="34" charset="0"/>
              <a:buAutoNum type="arabicPeriod"/>
            </a:pPr>
            <a:r>
              <a:rPr lang="pt-BR" altLang="pt-BR" sz="192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IBTR</a:t>
            </a:r>
          </a:p>
          <a:p>
            <a:pPr marL="617220" indent="-617220" algn="just">
              <a:buFont typeface="Calibri Light" pitchFamily="34" charset="0"/>
              <a:buAutoNum type="arabicPeriod"/>
            </a:pPr>
            <a:r>
              <a:rPr lang="pt-BR" altLang="pt-BR" sz="192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IPT</a:t>
            </a:r>
          </a:p>
          <a:p>
            <a:pPr marL="617220" indent="-617220" algn="just">
              <a:buFont typeface="Calibri Light" pitchFamily="34" charset="0"/>
              <a:buAutoNum type="arabicPeriod"/>
            </a:pPr>
            <a:r>
              <a:rPr lang="pt-BR" altLang="pt-BR" sz="192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SENAI/CETEC</a:t>
            </a:r>
          </a:p>
          <a:p>
            <a:pPr marL="617220" indent="-617220" algn="just">
              <a:buFont typeface="Calibri Light" pitchFamily="34" charset="0"/>
              <a:buAutoNum type="arabicPeriod"/>
            </a:pPr>
            <a:r>
              <a:rPr lang="pt-BR" altLang="pt-BR" sz="192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UFC</a:t>
            </a:r>
          </a:p>
          <a:p>
            <a:pPr marL="617220" indent="-617220" algn="just">
              <a:buFont typeface="Calibri Light" pitchFamily="34" charset="0"/>
              <a:buAutoNum type="arabicPeriod"/>
            </a:pPr>
            <a:r>
              <a:rPr lang="pt-BR" altLang="pt-BR" sz="192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UFG</a:t>
            </a:r>
          </a:p>
          <a:p>
            <a:pPr marL="617220" indent="-617220" algn="just">
              <a:buFont typeface="Calibri Light" pitchFamily="34" charset="0"/>
              <a:buAutoNum type="arabicPeriod"/>
            </a:pPr>
            <a:r>
              <a:rPr lang="pt-BR" altLang="pt-BR" sz="192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UFMA</a:t>
            </a:r>
          </a:p>
          <a:p>
            <a:pPr marL="617220" indent="-617220" algn="just">
              <a:buFont typeface="Calibri Light" pitchFamily="34" charset="0"/>
              <a:buAutoNum type="arabicPeriod"/>
            </a:pPr>
            <a:r>
              <a:rPr lang="pt-BR" altLang="pt-BR" sz="192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UFPA</a:t>
            </a:r>
          </a:p>
          <a:p>
            <a:pPr marL="617220" indent="-617220" algn="just">
              <a:buFont typeface="Calibri Light" pitchFamily="34" charset="0"/>
              <a:buAutoNum type="arabicPeriod"/>
            </a:pPr>
            <a:r>
              <a:rPr lang="pt-BR" altLang="pt-BR" sz="192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UFPE</a:t>
            </a:r>
          </a:p>
          <a:p>
            <a:pPr marL="617220" indent="-617220" algn="just">
              <a:buFont typeface="Calibri Light" pitchFamily="34" charset="0"/>
              <a:buAutoNum type="arabicPeriod"/>
            </a:pPr>
            <a:r>
              <a:rPr lang="pt-BR" altLang="pt-BR" sz="192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UFRGS</a:t>
            </a:r>
          </a:p>
          <a:p>
            <a:pPr marL="617220" indent="-617220" algn="just">
              <a:buFont typeface="Calibri Light" pitchFamily="34" charset="0"/>
              <a:buAutoNum type="arabicPeriod"/>
            </a:pPr>
            <a:r>
              <a:rPr lang="pt-BR" altLang="pt-BR" sz="192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UFRJ</a:t>
            </a:r>
          </a:p>
          <a:p>
            <a:pPr marL="617220" indent="-617220" algn="just">
              <a:buFont typeface="Calibri Light" pitchFamily="34" charset="0"/>
              <a:buAutoNum type="arabicPeriod"/>
            </a:pPr>
            <a:r>
              <a:rPr lang="pt-BR" altLang="pt-BR" sz="192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UFRN</a:t>
            </a:r>
          </a:p>
          <a:p>
            <a:pPr marL="617220" indent="-617220" algn="just">
              <a:buFont typeface="Calibri Light" pitchFamily="34" charset="0"/>
              <a:buAutoNum type="arabicPeriod"/>
            </a:pPr>
            <a:r>
              <a:rPr lang="pt-BR" altLang="pt-BR" sz="192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UNESP</a:t>
            </a:r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C848B3BA-DD73-43AD-9B81-29B37B962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7217" y="214290"/>
            <a:ext cx="6703674" cy="571504"/>
          </a:xfrm>
        </p:spPr>
        <p:txBody>
          <a:bodyPr>
            <a:normAutofit fontScale="90000"/>
          </a:bodyPr>
          <a:lstStyle/>
          <a:p>
            <a:r>
              <a:rPr lang="pt-BR" dirty="0"/>
              <a:t>MONITORAMENTO</a:t>
            </a:r>
          </a:p>
        </p:txBody>
      </p:sp>
    </p:spTree>
    <p:extLst>
      <p:ext uri="{BB962C8B-B14F-4D97-AF65-F5344CB8AC3E}">
        <p14:creationId xmlns:p14="http://schemas.microsoft.com/office/powerpoint/2010/main" val="33765390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E50C42F-939D-4ABC-AD71-3188E3BAF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BB2E-5D00-49BA-B110-6992A804FA72}" type="slidenum">
              <a:rPr lang="pt-BR" smtClean="0"/>
              <a:pPr/>
              <a:t>7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6B0CFAE-C84B-482F-A64B-79EC43055D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15816" y="5296961"/>
            <a:ext cx="324036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ctr" defTabSz="914400" rtl="0" eaLnBrk="1" latinLnBrk="0" hangingPunct="1">
              <a:defRPr lang="pt-BR" sz="1000" kern="1200" cap="all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/>
              <a:t>10º LUBGRAX MEETING</a:t>
            </a:r>
            <a:endParaRPr lang="pt-BR" dirty="0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53849033-331B-4C7A-B418-74CA1F375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7217" y="214290"/>
            <a:ext cx="6703674" cy="571504"/>
          </a:xfrm>
        </p:spPr>
        <p:txBody>
          <a:bodyPr>
            <a:normAutofit fontScale="90000"/>
          </a:bodyPr>
          <a:lstStyle/>
          <a:p>
            <a:r>
              <a:rPr lang="pt-BR" dirty="0"/>
              <a:t>MONITORAMENTO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0653" y="1095940"/>
            <a:ext cx="10023514" cy="5184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Espaço Reservado para Data 4"/>
          <p:cNvSpPr>
            <a:spLocks noGrp="1"/>
          </p:cNvSpPr>
          <p:nvPr>
            <p:ph type="dt" sz="half" idx="2"/>
          </p:nvPr>
        </p:nvSpPr>
        <p:spPr>
          <a:xfrm>
            <a:off x="457200" y="5296961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/>
              <a:t>14/08/2019</a:t>
            </a:r>
            <a:endParaRPr lang="pt-BR" sz="1200" dirty="0"/>
          </a:p>
        </p:txBody>
      </p:sp>
    </p:spTree>
    <p:extLst>
      <p:ext uri="{BB962C8B-B14F-4D97-AF65-F5344CB8AC3E}">
        <p14:creationId xmlns:p14="http://schemas.microsoft.com/office/powerpoint/2010/main" val="38411724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08666"/>
          </a:xfrm>
        </p:spPr>
        <p:txBody>
          <a:bodyPr>
            <a:normAutofit/>
          </a:bodyPr>
          <a:lstStyle/>
          <a:p>
            <a:pPr algn="ctr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INTERLABORATORIAL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BB2E-5D00-49BA-B110-6992A804FA72}" type="slidenum">
              <a:rPr lang="pt-BR" smtClean="0"/>
              <a:pPr/>
              <a:t>8</a:t>
            </a:fld>
            <a:endParaRPr lang="pt-BR" dirty="0"/>
          </a:p>
        </p:txBody>
      </p:sp>
      <p:graphicFrame>
        <p:nvGraphicFramePr>
          <p:cNvPr id="8" name="Diagrama 7"/>
          <p:cNvGraphicFramePr/>
          <p:nvPr>
            <p:extLst>
              <p:ext uri="{D42A27DB-BD31-4B8C-83A1-F6EECF244321}">
                <p14:modId xmlns:p14="http://schemas.microsoft.com/office/powerpoint/2010/main" val="2948319798"/>
              </p:ext>
            </p:extLst>
          </p:nvPr>
        </p:nvGraphicFramePr>
        <p:xfrm>
          <a:off x="609600" y="1009531"/>
          <a:ext cx="11103024" cy="5030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Imagem 8" descr="Interlaboratorial_PIL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494181" y="1960037"/>
            <a:ext cx="3256181" cy="325618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63817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REGISTRO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BB2E-5D00-49BA-B110-6992A804FA72}" type="slidenum">
              <a:rPr lang="pt-BR" smtClean="0"/>
              <a:pPr/>
              <a:t>9</a:t>
            </a:fld>
            <a:endParaRPr lang="pt-BR" dirty="0"/>
          </a:p>
        </p:txBody>
      </p:sp>
      <p:pic>
        <p:nvPicPr>
          <p:cNvPr id="9" name="Espaço Reservado para Conteúdo 7">
            <a:extLst>
              <a:ext uri="{FF2B5EF4-FFF2-40B4-BE49-F238E27FC236}">
                <a16:creationId xmlns:a16="http://schemas.microsoft.com/office/drawing/2014/main" id="{28EBBFCC-3720-4F3F-886A-0A24E4C76C1F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0955" y="1600201"/>
            <a:ext cx="7490091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3635"/>
          </a:xfrm>
        </p:spPr>
        <p:txBody>
          <a:bodyPr/>
          <a:lstStyle/>
          <a:p>
            <a:pPr algn="ctr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REGISTRO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E9DBB2E-5D00-49BA-B110-6992A804FA72}" type="slidenum">
              <a:rPr lang="pt-BR" smtClean="0"/>
              <a:pPr/>
              <a:t>10</a:t>
            </a:fld>
            <a:endParaRPr lang="pt-BR" dirty="0"/>
          </a:p>
        </p:txBody>
      </p:sp>
      <p:graphicFrame>
        <p:nvGraphicFramePr>
          <p:cNvPr id="8" name="Gráfico 7"/>
          <p:cNvGraphicFramePr/>
          <p:nvPr/>
        </p:nvGraphicFramePr>
        <p:xfrm>
          <a:off x="911424" y="1268760"/>
          <a:ext cx="10369152" cy="4838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REGISTRO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BB2E-5D00-49BA-B110-6992A804FA72}" type="slidenum">
              <a:rPr lang="pt-BR" smtClean="0"/>
              <a:pPr/>
              <a:t>11</a:t>
            </a:fld>
            <a:endParaRPr lang="pt-BR" dirty="0"/>
          </a:p>
        </p:txBody>
      </p:sp>
      <p:graphicFrame>
        <p:nvGraphicFramePr>
          <p:cNvPr id="8" name="Gráfico 7"/>
          <p:cNvGraphicFramePr/>
          <p:nvPr>
            <p:extLst>
              <p:ext uri="{D42A27DB-BD31-4B8C-83A1-F6EECF244321}">
                <p14:modId xmlns:p14="http://schemas.microsoft.com/office/powerpoint/2010/main" val="3525251728"/>
              </p:ext>
            </p:extLst>
          </p:nvPr>
        </p:nvGraphicFramePr>
        <p:xfrm>
          <a:off x="1266738" y="1095941"/>
          <a:ext cx="10100248" cy="50981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1B5150-6092-4735-AC76-B1CC76E80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336"/>
          </a:xfrm>
        </p:spPr>
        <p:txBody>
          <a:bodyPr/>
          <a:lstStyle/>
          <a:p>
            <a:pPr algn="ctr"/>
            <a:r>
              <a:rPr lang="pt-BR" dirty="0"/>
              <a:t>Registro Alimentícios </a:t>
            </a:r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1AF26D47-BB8E-4E1E-BBD0-9DFACD2E0ED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4096415"/>
              </p:ext>
            </p:extLst>
          </p:nvPr>
        </p:nvGraphicFramePr>
        <p:xfrm>
          <a:off x="838200" y="1614196"/>
          <a:ext cx="9808029" cy="45627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1AF26D47-BB8E-4E1E-BBD0-9DFACD2E0ED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6208254"/>
              </p:ext>
            </p:extLst>
          </p:nvPr>
        </p:nvGraphicFramePr>
        <p:xfrm>
          <a:off x="1124126" y="1555196"/>
          <a:ext cx="9714450" cy="49376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163494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38FD5A-5931-40E6-82A2-C16A82239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67936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/>
              <a:t>Registros Alimentícios</a:t>
            </a:r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C168C203-5C35-44C9-B57D-539C4BED1C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1559627"/>
              </p:ext>
            </p:extLst>
          </p:nvPr>
        </p:nvGraphicFramePr>
        <p:xfrm>
          <a:off x="838200" y="1191237"/>
          <a:ext cx="10515600" cy="4985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028667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AFDE6F-ED4F-46E6-B998-7580F8989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93892"/>
          </a:xfrm>
        </p:spPr>
        <p:txBody>
          <a:bodyPr>
            <a:normAutofit/>
          </a:bodyPr>
          <a:lstStyle/>
          <a:p>
            <a:pPr algn="ctr"/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Resolução 22/14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B717945-D2A3-490A-9774-21E0183FC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3240"/>
            <a:ext cx="10515600" cy="4683723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 26ª edição da reunião da ELGI (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European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Lubricating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Grease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Institute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o especialista da área, André Adam, da empresa alemã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Fragol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GmbH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&amp; Co, descreveu sobre a preocupação do uso indevido destes óleos e a contaminação da população com hidrocarbonetos.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 2014, a revista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Lubes’n’Grease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apresentou uma estimativa de que 60% das empresas americanas não usavam este tipo de produto, devido ao seu alto custo.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Reuniões com a ANVISA para entender as dificuldades em se fiscalizar este mercado.</a:t>
            </a:r>
            <a:endParaRPr lang="pt-BR" sz="2400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Após isso, a ANP teve algumas reuniões com NSF para discutir o mercado e assim, apresentar uma proposta de regulatória.</a:t>
            </a:r>
          </a:p>
        </p:txBody>
      </p:sp>
    </p:spTree>
    <p:extLst>
      <p:ext uri="{BB962C8B-B14F-4D97-AF65-F5344CB8AC3E}">
        <p14:creationId xmlns:p14="http://schemas.microsoft.com/office/powerpoint/2010/main" val="7449121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486F61-0FD3-4B22-8BF3-559D205F9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4501"/>
          </a:xfrm>
        </p:spPr>
        <p:txBody>
          <a:bodyPr>
            <a:normAutofit/>
          </a:bodyPr>
          <a:lstStyle/>
          <a:p>
            <a:pPr algn="ctr"/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Resolução 22/14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B8D06E5-82FF-4E67-B969-24A88E2532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Certificado de que produto e produtor atendem a norma ISO 21469 –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Safety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machinery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Lubricants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incidental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product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contact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-  Higiene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requirements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– emitido por organização acreditada pela norma ISO 17065 –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Conformity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assessment –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Requirements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bodies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certifying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products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, processes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services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, no caso de óleos e graxas lubrificantes para aplicações que requeiram a especificação de contato alimentar incidental.</a:t>
            </a:r>
          </a:p>
        </p:txBody>
      </p:sp>
    </p:spTree>
    <p:extLst>
      <p:ext uri="{BB962C8B-B14F-4D97-AF65-F5344CB8AC3E}">
        <p14:creationId xmlns:p14="http://schemas.microsoft.com/office/powerpoint/2010/main" val="30479957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486F61-0FD3-4B22-8BF3-559D205F9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4501"/>
          </a:xfrm>
        </p:spPr>
        <p:txBody>
          <a:bodyPr>
            <a:normAutofit/>
          </a:bodyPr>
          <a:lstStyle/>
          <a:p>
            <a:pPr algn="ctr"/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Revisão da Resolução 22/14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B8D06E5-82FF-4E67-B969-24A88E2532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52939"/>
            <a:ext cx="10515600" cy="5271796"/>
          </a:xfrm>
        </p:spPr>
        <p:txBody>
          <a:bodyPr>
            <a:normAutofit fontScale="92500" lnSpcReduction="10000"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Minuta em avaliação pela Diretoria Colegiada;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Trâmites finais para publicação.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DESREGULAMENTAÇÃO dos aditivos para óleos lubrificantes (</a:t>
            </a:r>
            <a:r>
              <a:rPr lang="pt-B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aftermarket</a:t>
            </a: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indent="0" algn="just">
              <a:buNone/>
            </a:pP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	1 - Produto não essencial. O uso causa perda de garantia.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ISENÇÃO de registro para os óleos lubrificantes industriais</a:t>
            </a:r>
          </a:p>
          <a:p>
            <a:pPr marL="0" indent="0" algn="just">
              <a:buNone/>
            </a:pP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	1- Mercado maduro.</a:t>
            </a:r>
          </a:p>
          <a:p>
            <a:pPr marL="0" indent="0" algn="just">
              <a:buNone/>
            </a:pP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	2-Controle de qualidade por meio de Programas </a:t>
            </a:r>
            <a:r>
              <a:rPr lang="pt-BR" sz="2400" dirty="0" err="1">
                <a:latin typeface="Arial" panose="020B0604020202020204" pitchFamily="34" charset="0"/>
                <a:cs typeface="Arial" panose="020B0604020202020204" pitchFamily="34" charset="0"/>
              </a:rPr>
              <a:t>Interlaboratoriais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 e monitoramento anual.</a:t>
            </a:r>
          </a:p>
          <a:p>
            <a:pPr>
              <a:buFont typeface="Wingdings" pitchFamily="2" charset="2"/>
              <a:buChar char="Ø"/>
            </a:pP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ISENÇÃO de registro para as graxas lubrificantes</a:t>
            </a:r>
          </a:p>
          <a:p>
            <a:pPr marL="0" indent="0">
              <a:buNone/>
            </a:pP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	1- Menor impacto no mercado (as graxas representam menos de 18% dos produtos registrados).</a:t>
            </a:r>
          </a:p>
          <a:p>
            <a:pPr marL="0" indent="0">
              <a:buNone/>
            </a:pP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	2- Produto com menor demanda e procura pelo consumidor final.</a:t>
            </a:r>
          </a:p>
          <a:p>
            <a:pPr marL="0" indent="0">
              <a:buNone/>
            </a:pP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	3- Podemos avançar para o modelo de autorregulação desse setor.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95277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BB2E-5D00-49BA-B110-6992A804FA72}" type="slidenum">
              <a:rPr lang="pt-BR" smtClean="0"/>
              <a:pPr/>
              <a:t>17</a:t>
            </a:fld>
            <a:endParaRPr lang="pt-BR" dirty="0"/>
          </a:p>
        </p:txBody>
      </p:sp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1906926" y="331694"/>
            <a:ext cx="6703674" cy="571504"/>
          </a:xfrm>
        </p:spPr>
        <p:txBody>
          <a:bodyPr>
            <a:normAutofit/>
          </a:bodyPr>
          <a:lstStyle/>
          <a:p>
            <a:pPr algn="ctr"/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Revisão Resolução 22/14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608792" y="1347696"/>
            <a:ext cx="10369152" cy="4154984"/>
          </a:xfrm>
          <a:prstGeom prst="rect">
            <a:avLst/>
          </a:prstGeom>
          <a:solidFill>
            <a:schemeClr val="bg1">
              <a:alpha val="36000"/>
            </a:schemeClr>
          </a:solidFill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REGISTRO PRÉVIO</a:t>
            </a:r>
          </a:p>
          <a:p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	- óleos lubrificantes para cárter de motor automotivo;</a:t>
            </a:r>
          </a:p>
          <a:p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	- óleos lubrificantes para transmissões automotivas (automáticas, manuais e caixas de transferência), para câmbio e eixos e diferenciais;</a:t>
            </a:r>
          </a:p>
          <a:p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	- óleos lubrificantes multifuncionais para veículos, escavadeiras e tratores, para as indústrias agrícola, da construção, mineração e outras;</a:t>
            </a:r>
          </a:p>
          <a:p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	- óleos lubrificantes para aeronaves;</a:t>
            </a:r>
          </a:p>
          <a:p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	- óleos lubrificantes para motores de veículos náuticos e marítimos;</a:t>
            </a:r>
          </a:p>
          <a:p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	- óleos lubrificantes para motores 2T;</a:t>
            </a:r>
          </a:p>
          <a:p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	- óleos lubrificantes para direção hidráulica;</a:t>
            </a:r>
          </a:p>
          <a:p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	- óleos e graxas lubrificantes biodegradáveis (industriais ou veiculares);</a:t>
            </a:r>
          </a:p>
          <a:p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	- óleos e graxas lubrificantes industriais de contato alimentar incidental.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CC997C-5D1D-4750-865E-7691A4C56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6170"/>
          </a:xfrm>
        </p:spPr>
        <p:txBody>
          <a:bodyPr>
            <a:normAutofit/>
          </a:bodyPr>
          <a:lstStyle/>
          <a:p>
            <a:pPr algn="ctr"/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Novas exigências para alimentícios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9140F9C-4FFE-4136-9ED5-C1EA2316DA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1296"/>
            <a:ext cx="10515600" cy="5220092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pt-BR" dirty="0"/>
              <a:t> </a:t>
            </a: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Após a consulta publica e diversas reuniões com agentes econômicos, a ANP se reuniu com a NSF e descobriu que o órgão não manteve a acreditação na norma ISO 17065. Devido a isso, a  exigências para o registro de lubrificantes alimentícios foi alterada.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certificados de que o produto e o produtor atendem à norma ISO 21469 - </a:t>
            </a:r>
            <a:r>
              <a:rPr lang="pt-BR" sz="2600" dirty="0" err="1">
                <a:latin typeface="Arial" panose="020B0604020202020204" pitchFamily="34" charset="0"/>
                <a:cs typeface="Arial" panose="020B0604020202020204" pitchFamily="34" charset="0"/>
              </a:rPr>
              <a:t>Safety</a:t>
            </a: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6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600" dirty="0" err="1">
                <a:latin typeface="Arial" panose="020B0604020202020204" pitchFamily="34" charset="0"/>
                <a:cs typeface="Arial" panose="020B0604020202020204" pitchFamily="34" charset="0"/>
              </a:rPr>
              <a:t>machinery</a:t>
            </a: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pt-BR" sz="2600" dirty="0" err="1">
                <a:latin typeface="Arial" panose="020B0604020202020204" pitchFamily="34" charset="0"/>
                <a:cs typeface="Arial" panose="020B0604020202020204" pitchFamily="34" charset="0"/>
              </a:rPr>
              <a:t>Lubricants</a:t>
            </a: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600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 incidental </a:t>
            </a:r>
            <a:r>
              <a:rPr lang="pt-BR" sz="2600" dirty="0" err="1">
                <a:latin typeface="Arial" panose="020B0604020202020204" pitchFamily="34" charset="0"/>
                <a:cs typeface="Arial" panose="020B0604020202020204" pitchFamily="34" charset="0"/>
              </a:rPr>
              <a:t>product</a:t>
            </a: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600" dirty="0" err="1">
                <a:latin typeface="Arial" panose="020B0604020202020204" pitchFamily="34" charset="0"/>
                <a:cs typeface="Arial" panose="020B0604020202020204" pitchFamily="34" charset="0"/>
              </a:rPr>
              <a:t>contact</a:t>
            </a: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pt-BR" sz="2600" dirty="0" err="1">
                <a:latin typeface="Arial" panose="020B0604020202020204" pitchFamily="34" charset="0"/>
                <a:cs typeface="Arial" panose="020B0604020202020204" pitchFamily="34" charset="0"/>
              </a:rPr>
              <a:t>Hygiene</a:t>
            </a: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600" dirty="0" err="1">
                <a:latin typeface="Arial" panose="020B0604020202020204" pitchFamily="34" charset="0"/>
                <a:cs typeface="Arial" panose="020B0604020202020204" pitchFamily="34" charset="0"/>
              </a:rPr>
              <a:t>requirements</a:t>
            </a: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, no caso de óleos e graxas lubrificantes para aplicações que requeiram especificação sobre contato alimentar incidental;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Fica concedido o prazo de trezentos e sessenta dias para a atualização de todos os registros de óleos e graxas lubrificantes industriais de contato alimentar incidental.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56657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8006216-598C-4046-94B3-6588F473E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BB2E-5D00-49BA-B110-6992A804FA72}" type="slidenum">
              <a:rPr lang="pt-BR" smtClean="0"/>
              <a:pPr/>
              <a:t>19</a:t>
            </a:fld>
            <a:endParaRPr lang="pt-BR" dirty="0"/>
          </a:p>
        </p:txBody>
      </p: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2EF0639B-F581-4F5E-99E9-33C62F639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1424" y="1210128"/>
            <a:ext cx="10369152" cy="5030224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Concluir o processo de revisão da Resolução ANP nº 22/2014;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Iniciar o processo de revisão da Resolução do Programa de Monitoramento;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Fortalecer as ações conjuntas de Fiscalização em produtores de lubrificantes (direcionados pelos resultados do PML);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Cancelar registro de produtos que apresentarem aditivação ausente (dar seguimento aos processos);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Manter e ampliar o Programa de Interlaboratorial de Lubrificantes;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Publicar sistema de pesquisa de produtos registrados no </a:t>
            </a:r>
            <a:r>
              <a:rPr lang="pt-BR" sz="2400" i="1" dirty="0">
                <a:latin typeface="Arial" panose="020B0604020202020204" pitchFamily="34" charset="0"/>
                <a:cs typeface="Arial" panose="020B0604020202020204" pitchFamily="34" charset="0"/>
              </a:rPr>
              <a:t>site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 da ANP (</a:t>
            </a:r>
            <a:r>
              <a:rPr lang="pt-BR" sz="2400" dirty="0">
                <a:hlinkClick r:id="rId2"/>
              </a:rPr>
              <a:t>http://www.anp.gov.br/qualidade-de-produtos/registro-de-produtos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Fortalecer a comunicação com o mercado, por meio da participação em fóruns e comissões (05/12/2019).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D63984D9-BB2B-4EE4-B7E7-6480A9D09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6355" y="349373"/>
            <a:ext cx="6703674" cy="571504"/>
          </a:xfrm>
        </p:spPr>
        <p:txBody>
          <a:bodyPr>
            <a:normAutofit/>
          </a:bodyPr>
          <a:lstStyle/>
          <a:p>
            <a:pPr algn="ctr"/>
            <a:r>
              <a:rPr lang="pt-BR" sz="3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CONCLUSÕES E PERSPECTIVAS</a:t>
            </a:r>
            <a:endParaRPr lang="pt-B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010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6398448" y="1592271"/>
            <a:ext cx="5184577" cy="419191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440" b="1" dirty="0">
                <a:latin typeface="Arial" pitchFamily="34" charset="0"/>
                <a:cs typeface="Arial" pitchFamily="34" charset="0"/>
              </a:rPr>
              <a:t>Superintendência de Biocombustíveis e Qualidade de Produtos (SBQ)</a:t>
            </a:r>
          </a:p>
          <a:p>
            <a:r>
              <a:rPr lang="en-US" sz="1440" b="1" dirty="0">
                <a:latin typeface="Arial" pitchFamily="34" charset="0"/>
                <a:cs typeface="Arial" pitchFamily="34" charset="0"/>
              </a:rPr>
              <a:t>Centro de Pesquisas e Análises Tecnológicas (CPT)</a:t>
            </a:r>
            <a:br>
              <a:rPr lang="en-US" sz="1440" b="1" dirty="0">
                <a:latin typeface="Arial" pitchFamily="34" charset="0"/>
                <a:cs typeface="Arial" pitchFamily="34" charset="0"/>
              </a:rPr>
            </a:br>
            <a:r>
              <a:rPr lang="en-US" sz="1440" b="1" dirty="0">
                <a:latin typeface="Arial" pitchFamily="34" charset="0"/>
                <a:cs typeface="Arial" pitchFamily="34" charset="0"/>
              </a:rPr>
              <a:t>Coordenação de Petróleo, Lubrificantes e Produtos Especiais (CPL)</a:t>
            </a:r>
            <a:endParaRPr lang="pt-BR" sz="1440" b="1" dirty="0">
              <a:latin typeface="Arial" panose="020B0604020202020204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  <a:buFont typeface="Wingdings" pitchFamily="2" charset="2"/>
              <a:buChar char="("/>
            </a:pPr>
            <a:r>
              <a:rPr lang="pt-BR" sz="1680" b="1" dirty="0">
                <a:solidFill>
                  <a:srgbClr val="080808"/>
                </a:solidFill>
                <a:latin typeface="Arial" panose="020B0604020202020204" pitchFamily="34" charset="0"/>
                <a:cs typeface="Arial" pitchFamily="34" charset="0"/>
              </a:rPr>
              <a:t>+55 (</a:t>
            </a:r>
            <a:r>
              <a:rPr lang="pt-BR" sz="1680" b="1" dirty="0">
                <a:latin typeface="Arial" pitchFamily="34" charset="0"/>
                <a:cs typeface="Arial" pitchFamily="34" charset="0"/>
              </a:rPr>
              <a:t>61) 3255-5185</a:t>
            </a:r>
          </a:p>
          <a:p>
            <a:pPr>
              <a:spcBef>
                <a:spcPct val="50000"/>
              </a:spcBef>
              <a:buFont typeface="Wingdings" pitchFamily="2" charset="2"/>
              <a:buChar char=""/>
            </a:pPr>
            <a:r>
              <a:rPr lang="pt-BR" sz="1680" b="1" dirty="0">
                <a:latin typeface="Arial" pitchFamily="34" charset="0"/>
                <a:cs typeface="Arial" pitchFamily="34" charset="0"/>
              </a:rPr>
              <a:t> </a:t>
            </a:r>
            <a:r>
              <a:rPr lang="pt-BR" sz="1680" dirty="0">
                <a:latin typeface="Arial" pitchFamily="34" charset="0"/>
                <a:cs typeface="Arial" pitchFamily="34" charset="0"/>
              </a:rPr>
              <a:t>pmatos@anp.gov.br</a:t>
            </a:r>
          </a:p>
          <a:p>
            <a:pPr>
              <a:spcBef>
                <a:spcPct val="50000"/>
              </a:spcBef>
              <a:buFont typeface="Wingdings" pitchFamily="2" charset="2"/>
              <a:buChar char=""/>
            </a:pPr>
            <a:r>
              <a:rPr lang="pt-BR" sz="1680" dirty="0">
                <a:latin typeface="Arial" pitchFamily="34" charset="0"/>
                <a:cs typeface="Arial" pitchFamily="34" charset="0"/>
              </a:rPr>
              <a:t> registrodelubrificantes@anp.gov.br</a:t>
            </a:r>
          </a:p>
          <a:p>
            <a:pPr>
              <a:spcBef>
                <a:spcPct val="50000"/>
              </a:spcBef>
            </a:pPr>
            <a:r>
              <a:rPr lang="pt-BR" sz="1680" dirty="0">
                <a:latin typeface="Arial" pitchFamily="34" charset="0"/>
                <a:cs typeface="Arial" pitchFamily="34" charset="0"/>
              </a:rPr>
              <a:t>  </a:t>
            </a:r>
            <a:r>
              <a:rPr lang="pt-BR" sz="1680" b="1" dirty="0">
                <a:latin typeface="Arial" panose="020B0604020202020204" pitchFamily="34" charset="0"/>
                <a:cs typeface="Arial" pitchFamily="34" charset="0"/>
                <a:hlinkClick r:id="rId2"/>
              </a:rPr>
              <a:t>http://www.anp.gov.br</a:t>
            </a:r>
            <a:endParaRPr lang="pt-BR" sz="1680" b="1" dirty="0">
              <a:latin typeface="Arial" panose="020B0604020202020204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pt-BR" sz="1440" b="1" dirty="0">
                <a:latin typeface="Arial" panose="020B0604020202020204" pitchFamily="34" charset="0"/>
                <a:cs typeface="Arial" pitchFamily="34" charset="0"/>
                <a:hlinkClick r:id="rId3"/>
              </a:rPr>
              <a:t>      </a:t>
            </a:r>
            <a:r>
              <a:rPr lang="pt-BR" sz="1440" b="1" dirty="0">
                <a:latin typeface="Arial" panose="020B0604020202020204" pitchFamily="34" charset="0"/>
                <a:cs typeface="Arial" pitchFamily="34" charset="0"/>
              </a:rPr>
              <a:t>  </a:t>
            </a:r>
            <a:r>
              <a:rPr lang="pt-BR" sz="1440" b="1" dirty="0">
                <a:latin typeface="Arial" panose="020B0604020202020204" pitchFamily="34" charset="0"/>
                <a:cs typeface="Arial" pitchFamily="34" charset="0"/>
                <a:hlinkClick r:id="rId3"/>
              </a:rPr>
              <a:t>http://www.anp.gov.br/qualidade-de-produtos/registro-de-produtos</a:t>
            </a:r>
            <a:endParaRPr lang="pt-BR" sz="1440" b="1" dirty="0">
              <a:latin typeface="Arial" panose="020B0604020202020204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pt-BR" sz="1440" b="1" dirty="0">
                <a:latin typeface="Arial" panose="020B0604020202020204" pitchFamily="34" charset="0"/>
                <a:cs typeface="Arial" pitchFamily="34" charset="0"/>
                <a:hlinkClick r:id="rId4"/>
              </a:rPr>
              <a:t>        </a:t>
            </a:r>
            <a:r>
              <a:rPr lang="pt-BR" sz="1680" b="1" dirty="0">
                <a:latin typeface="Arial" panose="020B0604020202020204" pitchFamily="34" charset="0"/>
                <a:cs typeface="Arial" pitchFamily="34" charset="0"/>
                <a:hlinkClick r:id="rId4"/>
              </a:rPr>
              <a:t>http://www.anp.gov.br/sei</a:t>
            </a:r>
            <a:r>
              <a:rPr lang="pt-BR" sz="1680" b="1" dirty="0">
                <a:latin typeface="Arial" panose="020B0604020202020204" pitchFamily="34" charset="0"/>
                <a:cs typeface="Arial" pitchFamily="34" charset="0"/>
              </a:rPr>
              <a:t> </a:t>
            </a:r>
          </a:p>
          <a:p>
            <a:pPr algn="ctr">
              <a:spcBef>
                <a:spcPct val="50000"/>
              </a:spcBef>
            </a:pPr>
            <a:endParaRPr lang="pt-BR" sz="216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1745" name="Picture 1" descr="C:\Users\ffoliveira\Documents\Imagens\Logo\logoANP_v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8605" y="3688230"/>
            <a:ext cx="1987421" cy="2638009"/>
          </a:xfrm>
          <a:prstGeom prst="rect">
            <a:avLst/>
          </a:prstGeom>
          <a:noFill/>
        </p:spPr>
      </p:pic>
      <p:sp>
        <p:nvSpPr>
          <p:cNvPr id="24578" name="AutoShape 2" descr="Resultado de imagem para linkedin simbolo"/>
          <p:cNvSpPr>
            <a:spLocks noChangeAspect="1" noChangeArrowheads="1"/>
          </p:cNvSpPr>
          <p:nvPr/>
        </p:nvSpPr>
        <p:spPr bwMode="auto">
          <a:xfrm>
            <a:off x="796290" y="-173355"/>
            <a:ext cx="365760" cy="365761"/>
          </a:xfrm>
          <a:prstGeom prst="rect">
            <a:avLst/>
          </a:prstGeom>
          <a:noFill/>
        </p:spPr>
        <p:txBody>
          <a:bodyPr vert="horz" wrap="square" lIns="109728" tIns="54864" rIns="109728" bIns="54864" numCol="1" anchor="t" anchorCtr="0" compatLnSpc="1">
            <a:prstTxWarp prst="textNoShape">
              <a:avLst/>
            </a:prstTxWarp>
          </a:bodyPr>
          <a:lstStyle/>
          <a:p>
            <a:endParaRPr lang="pt-BR" sz="2160"/>
          </a:p>
        </p:txBody>
      </p:sp>
      <p:pic>
        <p:nvPicPr>
          <p:cNvPr id="10" name="Imagem 9" descr="WWW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268819" y="4984373"/>
            <a:ext cx="259258" cy="259229"/>
          </a:xfrm>
          <a:prstGeom prst="rect">
            <a:avLst/>
          </a:prstGeom>
        </p:spPr>
      </p:pic>
      <p:pic>
        <p:nvPicPr>
          <p:cNvPr id="11" name="Imagem 10" descr="Lubrificante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268821" y="5330011"/>
            <a:ext cx="242956" cy="3240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12436" y="3774638"/>
            <a:ext cx="3283565" cy="2419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ítulo 1"/>
          <p:cNvSpPr txBox="1">
            <a:spLocks/>
          </p:cNvSpPr>
          <p:nvPr/>
        </p:nvSpPr>
        <p:spPr>
          <a:xfrm>
            <a:off x="997835" y="1614399"/>
            <a:ext cx="5098166" cy="571504"/>
          </a:xfrm>
          <a:prstGeom prst="rect">
            <a:avLst/>
          </a:prstGeom>
        </p:spPr>
        <p:txBody>
          <a:bodyPr vert="horz" lIns="109728" tIns="54864" rIns="109728" bIns="54864" rtlCol="0" anchor="ctr">
            <a:noAutofit/>
          </a:bodyPr>
          <a:lstStyle/>
          <a:p>
            <a:pPr algn="ctr" defTabSz="1097280">
              <a:spcBef>
                <a:spcPct val="0"/>
              </a:spcBef>
              <a:defRPr/>
            </a:pPr>
            <a:r>
              <a:rPr lang="pt-BR" sz="648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OBRIGADO!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435</TotalTime>
  <Words>653</Words>
  <Application>Microsoft Office PowerPoint</Application>
  <PresentationFormat>Widescreen</PresentationFormat>
  <Paragraphs>149</Paragraphs>
  <Slides>20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6</vt:i4>
      </vt:variant>
      <vt:variant>
        <vt:lpstr>Títulos de slides</vt:lpstr>
      </vt:variant>
      <vt:variant>
        <vt:i4>20</vt:i4>
      </vt:variant>
    </vt:vector>
  </HeadingPairs>
  <TitlesOfParts>
    <vt:vector size="31" baseType="lpstr">
      <vt:lpstr>Arial</vt:lpstr>
      <vt:lpstr>Calibri</vt:lpstr>
      <vt:lpstr>Calibri Light</vt:lpstr>
      <vt:lpstr>Symbol</vt:lpstr>
      <vt:lpstr>Wingdings</vt:lpstr>
      <vt:lpstr>Tema do Office</vt:lpstr>
      <vt:lpstr>3_Tema do Office</vt:lpstr>
      <vt:lpstr>1_Personalizar design</vt:lpstr>
      <vt:lpstr>Personalizar design</vt:lpstr>
      <vt:lpstr>2_Tema do Office</vt:lpstr>
      <vt:lpstr>1_Tema do Office</vt:lpstr>
      <vt:lpstr>A Regulação dos Óleos Lubrificantes Alimentícios</vt:lpstr>
      <vt:lpstr>ANP</vt:lpstr>
      <vt:lpstr>ANP</vt:lpstr>
      <vt:lpstr>CPT</vt:lpstr>
      <vt:lpstr>CPT</vt:lpstr>
      <vt:lpstr>MONITORAMENTO</vt:lpstr>
      <vt:lpstr>MONITORAMENTO</vt:lpstr>
      <vt:lpstr>INTERLABORATORIAL</vt:lpstr>
      <vt:lpstr>REGISTRO</vt:lpstr>
      <vt:lpstr>REGISTRO</vt:lpstr>
      <vt:lpstr>REGISTRO</vt:lpstr>
      <vt:lpstr>Registro Alimentícios </vt:lpstr>
      <vt:lpstr>Registros Alimentícios</vt:lpstr>
      <vt:lpstr>Resolução 22/14</vt:lpstr>
      <vt:lpstr>Resolução 22/14</vt:lpstr>
      <vt:lpstr>Revisão da Resolução 22/14</vt:lpstr>
      <vt:lpstr>Revisão Resolução 22/14</vt:lpstr>
      <vt:lpstr>Novas exigências para alimentícios</vt:lpstr>
      <vt:lpstr>CONCLUSÕES E PERSPECTIVAS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Regulação dos Óleos Lubrificantes Alimentícios</dc:title>
  <dc:creator>PAULO ROBERTO RODRIGUES DE MATOS</dc:creator>
  <cp:lastModifiedBy>PAULO ROBERTO RODRIGUES DE MATOS</cp:lastModifiedBy>
  <cp:revision>22</cp:revision>
  <dcterms:created xsi:type="dcterms:W3CDTF">2019-10-08T12:05:56Z</dcterms:created>
  <dcterms:modified xsi:type="dcterms:W3CDTF">2019-10-21T16:29:21Z</dcterms:modified>
</cp:coreProperties>
</file>